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.xml" ContentType="application/vnd.openxmlformats-officedocument.presentationml.notesSlide+xml"/>
  <Override PartName="/ppt/tags/tag2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3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52.xml" ContentType="application/vnd.openxmlformats-officedocument.presentationml.tags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0"/>
  </p:notesMasterIdLst>
  <p:sldIdLst>
    <p:sldId id="429" r:id="rId2"/>
    <p:sldId id="430" r:id="rId3"/>
    <p:sldId id="283" r:id="rId4"/>
    <p:sldId id="284" r:id="rId5"/>
    <p:sldId id="285" r:id="rId6"/>
    <p:sldId id="431" r:id="rId7"/>
    <p:sldId id="286" r:id="rId8"/>
    <p:sldId id="363" r:id="rId9"/>
    <p:sldId id="291" r:id="rId10"/>
    <p:sldId id="287" r:id="rId11"/>
    <p:sldId id="289" r:id="rId12"/>
    <p:sldId id="290" r:id="rId13"/>
    <p:sldId id="293" r:id="rId14"/>
    <p:sldId id="321" r:id="rId15"/>
    <p:sldId id="364" r:id="rId16"/>
    <p:sldId id="288" r:id="rId17"/>
    <p:sldId id="292" r:id="rId18"/>
    <p:sldId id="294" r:id="rId19"/>
    <p:sldId id="320" r:id="rId20"/>
    <p:sldId id="267" r:id="rId21"/>
    <p:sldId id="414" r:id="rId22"/>
    <p:sldId id="265" r:id="rId23"/>
    <p:sldId id="264" r:id="rId24"/>
    <p:sldId id="423" r:id="rId25"/>
    <p:sldId id="305" r:id="rId26"/>
    <p:sldId id="268" r:id="rId27"/>
    <p:sldId id="306" r:id="rId28"/>
    <p:sldId id="269" r:id="rId29"/>
    <p:sldId id="270" r:id="rId30"/>
    <p:sldId id="272" r:id="rId31"/>
    <p:sldId id="273" r:id="rId32"/>
    <p:sldId id="278" r:id="rId33"/>
    <p:sldId id="275" r:id="rId34"/>
    <p:sldId id="307" r:id="rId35"/>
    <p:sldId id="276" r:id="rId36"/>
    <p:sldId id="279" r:id="rId37"/>
    <p:sldId id="324" r:id="rId38"/>
    <p:sldId id="415" r:id="rId39"/>
    <p:sldId id="416" r:id="rId40"/>
    <p:sldId id="336" r:id="rId41"/>
    <p:sldId id="410" r:id="rId42"/>
    <p:sldId id="417" r:id="rId43"/>
    <p:sldId id="418" r:id="rId44"/>
    <p:sldId id="346" r:id="rId45"/>
    <p:sldId id="349" r:id="rId46"/>
    <p:sldId id="322" r:id="rId47"/>
    <p:sldId id="351" r:id="rId48"/>
    <p:sldId id="419" r:id="rId49"/>
    <p:sldId id="352" r:id="rId50"/>
    <p:sldId id="420" r:id="rId51"/>
    <p:sldId id="421" r:id="rId52"/>
    <p:sldId id="358" r:id="rId53"/>
    <p:sldId id="355" r:id="rId54"/>
    <p:sldId id="357" r:id="rId55"/>
    <p:sldId id="359" r:id="rId56"/>
    <p:sldId id="422" r:id="rId57"/>
    <p:sldId id="362" r:id="rId58"/>
    <p:sldId id="323" r:id="rId59"/>
    <p:sldId id="424" r:id="rId60"/>
    <p:sldId id="425" r:id="rId61"/>
    <p:sldId id="411" r:id="rId62"/>
    <p:sldId id="392" r:id="rId63"/>
    <p:sldId id="413" r:id="rId64"/>
    <p:sldId id="399" r:id="rId65"/>
    <p:sldId id="426" r:id="rId66"/>
    <p:sldId id="427" r:id="rId67"/>
    <p:sldId id="428" r:id="rId68"/>
    <p:sldId id="403" r:id="rId69"/>
    <p:sldId id="412" r:id="rId70"/>
    <p:sldId id="280" r:id="rId71"/>
    <p:sldId id="350" r:id="rId72"/>
    <p:sldId id="405" r:id="rId73"/>
    <p:sldId id="344" r:id="rId74"/>
    <p:sldId id="406" r:id="rId75"/>
    <p:sldId id="404" r:id="rId76"/>
    <p:sldId id="407" r:id="rId77"/>
    <p:sldId id="408" r:id="rId78"/>
    <p:sldId id="409" r:id="rId7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7D0447C-D3B7-4085-A216-958EAEF82C59}">
          <p14:sldIdLst>
            <p14:sldId id="429"/>
            <p14:sldId id="430"/>
            <p14:sldId id="283"/>
            <p14:sldId id="284"/>
            <p14:sldId id="285"/>
            <p14:sldId id="431"/>
            <p14:sldId id="286"/>
            <p14:sldId id="363"/>
            <p14:sldId id="291"/>
            <p14:sldId id="287"/>
            <p14:sldId id="289"/>
            <p14:sldId id="290"/>
            <p14:sldId id="293"/>
            <p14:sldId id="321"/>
            <p14:sldId id="364"/>
            <p14:sldId id="288"/>
            <p14:sldId id="292"/>
            <p14:sldId id="294"/>
            <p14:sldId id="320"/>
            <p14:sldId id="267"/>
          </p14:sldIdLst>
        </p14:section>
        <p14:section name="Automatic Labeling System" id="{99DEABB7-9DF8-4577-A9B5-070C6B012A95}">
          <p14:sldIdLst>
            <p14:sldId id="414"/>
            <p14:sldId id="265"/>
            <p14:sldId id="264"/>
            <p14:sldId id="423"/>
            <p14:sldId id="305"/>
            <p14:sldId id="268"/>
            <p14:sldId id="306"/>
            <p14:sldId id="269"/>
            <p14:sldId id="270"/>
            <p14:sldId id="272"/>
            <p14:sldId id="273"/>
            <p14:sldId id="278"/>
          </p14:sldIdLst>
        </p14:section>
        <p14:section name="A: Results" id="{05BE6E12-41AF-4233-829F-C55A58CF850F}">
          <p14:sldIdLst>
            <p14:sldId id="275"/>
            <p14:sldId id="307"/>
            <p14:sldId id="276"/>
          </p14:sldIdLst>
        </p14:section>
        <p14:section name="Duplicate Posts Identifier" id="{4083FFDC-9278-4410-AE83-2C7986B60DC1}">
          <p14:sldIdLst>
            <p14:sldId id="279"/>
            <p14:sldId id="324"/>
            <p14:sldId id="415"/>
            <p14:sldId id="416"/>
            <p14:sldId id="336"/>
            <p14:sldId id="410"/>
          </p14:sldIdLst>
        </p14:section>
        <p14:section name="B: Results" id="{CDD18A7C-87D2-4C35-BD5C-A2181BCB3C79}">
          <p14:sldIdLst>
            <p14:sldId id="417"/>
            <p14:sldId id="418"/>
            <p14:sldId id="346"/>
            <p14:sldId id="349"/>
          </p14:sldIdLst>
        </p14:section>
        <p14:section name="Incomplete Office Hours" id="{91E35E48-CC78-412B-8E69-90B4D3F8E1F5}">
          <p14:sldIdLst>
            <p14:sldId id="322"/>
            <p14:sldId id="351"/>
            <p14:sldId id="419"/>
            <p14:sldId id="352"/>
            <p14:sldId id="420"/>
            <p14:sldId id="421"/>
            <p14:sldId id="358"/>
            <p14:sldId id="355"/>
          </p14:sldIdLst>
        </p14:section>
        <p14:section name="C: Results" id="{427D45A4-3518-4B23-BBF0-DA57B9FD41C9}">
          <p14:sldIdLst>
            <p14:sldId id="357"/>
            <p14:sldId id="359"/>
            <p14:sldId id="422"/>
            <p14:sldId id="362"/>
          </p14:sldIdLst>
        </p14:section>
        <p14:section name="Automatic Assignment Assistant" id="{463CEEE6-C6B4-4253-9034-0429937DEC3F}">
          <p14:sldIdLst>
            <p14:sldId id="323"/>
            <p14:sldId id="424"/>
            <p14:sldId id="425"/>
            <p14:sldId id="411"/>
          </p14:sldIdLst>
        </p14:section>
        <p14:section name="D: Results" id="{FFAA10E8-7623-4FD6-ABAB-65850001AF7F}">
          <p14:sldIdLst>
            <p14:sldId id="392"/>
            <p14:sldId id="413"/>
            <p14:sldId id="399"/>
            <p14:sldId id="426"/>
            <p14:sldId id="427"/>
            <p14:sldId id="428"/>
            <p14:sldId id="403"/>
          </p14:sldIdLst>
        </p14:section>
        <p14:section name="Conclusion" id="{94EC4877-F5CE-42A3-93BC-73D7195822CD}">
          <p14:sldIdLst>
            <p14:sldId id="412"/>
            <p14:sldId id="280"/>
            <p14:sldId id="350"/>
            <p14:sldId id="405"/>
            <p14:sldId id="344"/>
            <p14:sldId id="406"/>
            <p14:sldId id="404"/>
          </p14:sldIdLst>
        </p14:section>
        <p14:section name="Future Work" id="{6D813AD2-ECBC-45C6-8775-2913FE55405A}">
          <p14:sldIdLst>
            <p14:sldId id="407"/>
          </p14:sldIdLst>
        </p14:section>
        <p14:section name="Acknowledgments" id="{E6D1DC7F-CC16-459C-8D99-C6F5C11E2835}">
          <p14:sldIdLst>
            <p14:sldId id="408"/>
          </p14:sldIdLst>
        </p14:section>
        <p14:section name="References" id="{AA16E195-7285-4957-AE3E-F1E597A1E772}">
          <p14:sldIdLst>
            <p14:sldId id="4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D3B1"/>
    <a:srgbClr val="4FA1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3d3" qsCatId="3D" csTypeId="urn:microsoft.com/office/officeart/2005/8/colors/colorful4" csCatId="colorful" phldr="1"/>
      <dgm:spPr/>
    </dgm:pt>
    <dgm:pt modelId="{2205F785-E076-40C5-B06D-1EC6DD2BF1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Feature Extraction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1C8BF5ED-C072-44D7-89BF-B3102B87A8A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Prediction Model Set Up</a:t>
          </a:r>
        </a:p>
      </dgm:t>
    </dgm:pt>
    <dgm:pt modelId="{137AA069-10D3-4038-8C04-1D18E842E944}" type="parTrans" cxnId="{0B8613C6-7125-4486-A3F0-22A063CD53DE}">
      <dgm:prSet/>
      <dgm:spPr/>
      <dgm:t>
        <a:bodyPr/>
        <a:lstStyle/>
        <a:p>
          <a:endParaRPr lang="en-US"/>
        </a:p>
      </dgm:t>
    </dgm:pt>
    <dgm:pt modelId="{0AED50CD-5A3A-445E-BCB4-2DD080C7FC8D}" type="sibTrans" cxnId="{0B8613C6-7125-4486-A3F0-22A063CD53DE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Collection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Cleaning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Output Predictions</a:t>
          </a:r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5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4"/>
      <dgm:spPr/>
    </dgm:pt>
    <dgm:pt modelId="{951B2977-4295-4F47-8E4C-D63B18D662A9}" type="pres">
      <dgm:prSet presAssocID="{2323F456-03A6-4775-9AE7-EC6A0A5D6F85}" presName="connectorText" presStyleLbl="sibTrans2D1" presStyleIdx="0" presStyleCnt="4"/>
      <dgm:spPr/>
    </dgm:pt>
    <dgm:pt modelId="{6B73B6A6-9620-4AE8-8D5D-8ED63FC8DD85}" type="pres">
      <dgm:prSet presAssocID="{8AD2E708-DEAF-4C63-960C-C5B88D00A9CA}" presName="node" presStyleLbl="node1" presStyleIdx="1" presStyleCnt="5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4"/>
      <dgm:spPr/>
    </dgm:pt>
    <dgm:pt modelId="{4C496CFF-45E1-43DD-9EBD-C5FC27E24E9E}" type="pres">
      <dgm:prSet presAssocID="{3BD2FFEF-2F56-4F5A-B211-F1B5731DEEB9}" presName="connectorText" presStyleLbl="sibTrans2D1" presStyleIdx="1" presStyleCnt="4"/>
      <dgm:spPr/>
    </dgm:pt>
    <dgm:pt modelId="{EA6CDE68-F46D-4315-BEA1-6617DE8D03BD}" type="pres">
      <dgm:prSet presAssocID="{2205F785-E076-40C5-B06D-1EC6DD2BF1BF}" presName="node" presStyleLbl="node1" presStyleIdx="2" presStyleCnt="5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4"/>
      <dgm:spPr/>
    </dgm:pt>
    <dgm:pt modelId="{2BF18A26-6528-4B53-9D80-0B28048B8F19}" type="pres">
      <dgm:prSet presAssocID="{FC3DA793-6739-4BB6-8B28-750DB3E6723B}" presName="connectorText" presStyleLbl="sibTrans2D1" presStyleIdx="2" presStyleCnt="4"/>
      <dgm:spPr/>
    </dgm:pt>
    <dgm:pt modelId="{F5A33C49-B61E-4D73-A9C5-A4760743E944}" type="pres">
      <dgm:prSet presAssocID="{1C8BF5ED-C072-44D7-89BF-B3102B87A8A3}" presName="node" presStyleLbl="node1" presStyleIdx="3" presStyleCnt="5">
        <dgm:presLayoutVars>
          <dgm:bulletEnabled val="1"/>
        </dgm:presLayoutVars>
      </dgm:prSet>
      <dgm:spPr/>
    </dgm:pt>
    <dgm:pt modelId="{C41B56B6-9433-464D-B20D-4B2202AC1C6D}" type="pres">
      <dgm:prSet presAssocID="{0AED50CD-5A3A-445E-BCB4-2DD080C7FC8D}" presName="sibTrans" presStyleLbl="sibTrans2D1" presStyleIdx="3" presStyleCnt="4"/>
      <dgm:spPr/>
    </dgm:pt>
    <dgm:pt modelId="{2B3EB36B-AE0B-44CC-9905-FE753AEE9718}" type="pres">
      <dgm:prSet presAssocID="{0AED50CD-5A3A-445E-BCB4-2DD080C7FC8D}" presName="connectorText" presStyleLbl="sibTrans2D1" presStyleIdx="3" presStyleCnt="4"/>
      <dgm:spPr/>
    </dgm:pt>
    <dgm:pt modelId="{6D677F1B-4D2C-4465-973A-FF1709D86FE4}" type="pres">
      <dgm:prSet presAssocID="{1D7E0D7D-4529-460F-95F1-50FF530C4825}" presName="node" presStyleLbl="node1" presStyleIdx="4" presStyleCnt="5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658E801A-8DC1-4AEB-85B3-FA461F9BEA76}" type="presOf" srcId="{1C8BF5ED-C072-44D7-89BF-B3102B87A8A3}" destId="{F5A33C49-B61E-4D73-A9C5-A4760743E944}" srcOrd="0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4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D98866B8-208C-4A6D-9713-9A8A7A7F721C}" type="presOf" srcId="{0AED50CD-5A3A-445E-BCB4-2DD080C7FC8D}" destId="{C41B56B6-9433-464D-B20D-4B2202AC1C6D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0B8613C6-7125-4486-A3F0-22A063CD53DE}" srcId="{9F5BF7F4-344A-4065-B2DC-54FB5E6043D4}" destId="{1C8BF5ED-C072-44D7-89BF-B3102B87A8A3}" srcOrd="3" destOrd="0" parTransId="{137AA069-10D3-4038-8C04-1D18E842E944}" sibTransId="{0AED50CD-5A3A-445E-BCB4-2DD080C7FC8D}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3A6338F0-491A-4068-9348-C9901BBBAB62}" type="presOf" srcId="{0AED50CD-5A3A-445E-BCB4-2DD080C7FC8D}" destId="{2B3EB36B-AE0B-44CC-9905-FE753AEE9718}" srcOrd="1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E1D9C873-FAF9-447A-816D-B691B55F843C}" type="presParOf" srcId="{D2DF1FA2-A20F-4DEF-A0E9-6AB59F25BF94}" destId="{F5A33C49-B61E-4D73-A9C5-A4760743E944}" srcOrd="6" destOrd="0" presId="urn:microsoft.com/office/officeart/2005/8/layout/process1"/>
    <dgm:cxn modelId="{F9382190-6772-452A-943B-191D669C3605}" type="presParOf" srcId="{D2DF1FA2-A20F-4DEF-A0E9-6AB59F25BF94}" destId="{C41B56B6-9433-464D-B20D-4B2202AC1C6D}" srcOrd="7" destOrd="0" presId="urn:microsoft.com/office/officeart/2005/8/layout/process1"/>
    <dgm:cxn modelId="{270E6F55-7B16-4272-9D3E-8B4E38317B61}" type="presParOf" srcId="{C41B56B6-9433-464D-B20D-4B2202AC1C6D}" destId="{2B3EB36B-AE0B-44CC-9905-FE753AEE9718}" srcOrd="0" destOrd="0" presId="urn:microsoft.com/office/officeart/2005/8/layout/process1"/>
    <dgm:cxn modelId="{093FDC25-B9F9-48A2-BF44-54236F502751}" type="presParOf" srcId="{D2DF1FA2-A20F-4DEF-A0E9-6AB59F25BF94}" destId="{6D677F1B-4D2C-4465-973A-FF1709D86FE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05F785-E076-40C5-B06D-1EC6DD2BF1BF}">
      <dgm:prSet phldrT="[Text]"/>
      <dgm:spPr/>
      <dgm:t>
        <a:bodyPr/>
        <a:lstStyle/>
        <a:p>
          <a:r>
            <a:rPr lang="en-US" dirty="0"/>
            <a:t>Translate Function/Method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/>
            <a:t>Student Post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/>
            <a:t>Identify Function/Method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/>
            <a:t>Code Translation</a:t>
          </a:r>
          <a:endParaRPr lang="en-US" dirty="0"/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4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3"/>
      <dgm:spPr/>
    </dgm:pt>
    <dgm:pt modelId="{951B2977-4295-4F47-8E4C-D63B18D662A9}" type="pres">
      <dgm:prSet presAssocID="{2323F456-03A6-4775-9AE7-EC6A0A5D6F85}" presName="connectorText" presStyleLbl="sibTrans2D1" presStyleIdx="0" presStyleCnt="3"/>
      <dgm:spPr/>
    </dgm:pt>
    <dgm:pt modelId="{6B73B6A6-9620-4AE8-8D5D-8ED63FC8DD85}" type="pres">
      <dgm:prSet presAssocID="{8AD2E708-DEAF-4C63-960C-C5B88D00A9CA}" presName="node" presStyleLbl="node1" presStyleIdx="1" presStyleCnt="4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3"/>
      <dgm:spPr/>
    </dgm:pt>
    <dgm:pt modelId="{4C496CFF-45E1-43DD-9EBD-C5FC27E24E9E}" type="pres">
      <dgm:prSet presAssocID="{3BD2FFEF-2F56-4F5A-B211-F1B5731DEEB9}" presName="connectorText" presStyleLbl="sibTrans2D1" presStyleIdx="1" presStyleCnt="3"/>
      <dgm:spPr/>
    </dgm:pt>
    <dgm:pt modelId="{EA6CDE68-F46D-4315-BEA1-6617DE8D03BD}" type="pres">
      <dgm:prSet presAssocID="{2205F785-E076-40C5-B06D-1EC6DD2BF1BF}" presName="node" presStyleLbl="node1" presStyleIdx="2" presStyleCnt="4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3"/>
      <dgm:spPr/>
    </dgm:pt>
    <dgm:pt modelId="{2BF18A26-6528-4B53-9D80-0B28048B8F19}" type="pres">
      <dgm:prSet presAssocID="{FC3DA793-6739-4BB6-8B28-750DB3E6723B}" presName="connectorText" presStyleLbl="sibTrans2D1" presStyleIdx="2" presStyleCnt="3"/>
      <dgm:spPr/>
    </dgm:pt>
    <dgm:pt modelId="{6D677F1B-4D2C-4465-973A-FF1709D86FE4}" type="pres">
      <dgm:prSet presAssocID="{1D7E0D7D-4529-460F-95F1-50FF530C4825}" presName="node" presStyleLbl="node1" presStyleIdx="3" presStyleCnt="4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3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093FDC25-B9F9-48A2-BF44-54236F502751}" type="presParOf" srcId="{D2DF1FA2-A20F-4DEF-A0E9-6AB59F25BF94}" destId="{6D677F1B-4D2C-4465-973A-FF1709D86FE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05F785-E076-40C5-B06D-1EC6DD2BF1BF}">
      <dgm:prSet phldrT="[Text]"/>
      <dgm:spPr/>
      <dgm:t>
        <a:bodyPr/>
        <a:lstStyle/>
        <a:p>
          <a:r>
            <a:rPr lang="en-US" dirty="0"/>
            <a:t>Translate Function/Method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/>
            <a:t>Student Post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/>
            <a:t>Identify Function/Method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/>
            <a:t>Code Translation</a:t>
          </a:r>
          <a:endParaRPr lang="en-US" dirty="0"/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4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3"/>
      <dgm:spPr/>
    </dgm:pt>
    <dgm:pt modelId="{951B2977-4295-4F47-8E4C-D63B18D662A9}" type="pres">
      <dgm:prSet presAssocID="{2323F456-03A6-4775-9AE7-EC6A0A5D6F85}" presName="connectorText" presStyleLbl="sibTrans2D1" presStyleIdx="0" presStyleCnt="3"/>
      <dgm:spPr/>
    </dgm:pt>
    <dgm:pt modelId="{6B73B6A6-9620-4AE8-8D5D-8ED63FC8DD85}" type="pres">
      <dgm:prSet presAssocID="{8AD2E708-DEAF-4C63-960C-C5B88D00A9CA}" presName="node" presStyleLbl="node1" presStyleIdx="1" presStyleCnt="4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3"/>
      <dgm:spPr/>
    </dgm:pt>
    <dgm:pt modelId="{4C496CFF-45E1-43DD-9EBD-C5FC27E24E9E}" type="pres">
      <dgm:prSet presAssocID="{3BD2FFEF-2F56-4F5A-B211-F1B5731DEEB9}" presName="connectorText" presStyleLbl="sibTrans2D1" presStyleIdx="1" presStyleCnt="3"/>
      <dgm:spPr/>
    </dgm:pt>
    <dgm:pt modelId="{EA6CDE68-F46D-4315-BEA1-6617DE8D03BD}" type="pres">
      <dgm:prSet presAssocID="{2205F785-E076-40C5-B06D-1EC6DD2BF1BF}" presName="node" presStyleLbl="node1" presStyleIdx="2" presStyleCnt="4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3"/>
      <dgm:spPr/>
    </dgm:pt>
    <dgm:pt modelId="{2BF18A26-6528-4B53-9D80-0B28048B8F19}" type="pres">
      <dgm:prSet presAssocID="{FC3DA793-6739-4BB6-8B28-750DB3E6723B}" presName="connectorText" presStyleLbl="sibTrans2D1" presStyleIdx="2" presStyleCnt="3"/>
      <dgm:spPr/>
    </dgm:pt>
    <dgm:pt modelId="{6D677F1B-4D2C-4465-973A-FF1709D86FE4}" type="pres">
      <dgm:prSet presAssocID="{1D7E0D7D-4529-460F-95F1-50FF530C4825}" presName="node" presStyleLbl="node1" presStyleIdx="3" presStyleCnt="4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3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093FDC25-B9F9-48A2-BF44-54236F502751}" type="presParOf" srcId="{D2DF1FA2-A20F-4DEF-A0E9-6AB59F25BF94}" destId="{6D677F1B-4D2C-4465-973A-FF1709D86FE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05F785-E076-40C5-B06D-1EC6DD2BF1BF}">
      <dgm:prSet phldrT="[Text]"/>
      <dgm:spPr/>
      <dgm:t>
        <a:bodyPr/>
        <a:lstStyle/>
        <a:p>
          <a:r>
            <a:rPr lang="en-US" dirty="0"/>
            <a:t>Translate Function/Method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/>
            <a:t>Student Post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/>
            <a:t>Identify Function/Method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/>
            <a:t>Code Translation</a:t>
          </a:r>
          <a:endParaRPr lang="en-US" dirty="0"/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4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3"/>
      <dgm:spPr/>
    </dgm:pt>
    <dgm:pt modelId="{951B2977-4295-4F47-8E4C-D63B18D662A9}" type="pres">
      <dgm:prSet presAssocID="{2323F456-03A6-4775-9AE7-EC6A0A5D6F85}" presName="connectorText" presStyleLbl="sibTrans2D1" presStyleIdx="0" presStyleCnt="3"/>
      <dgm:spPr/>
    </dgm:pt>
    <dgm:pt modelId="{6B73B6A6-9620-4AE8-8D5D-8ED63FC8DD85}" type="pres">
      <dgm:prSet presAssocID="{8AD2E708-DEAF-4C63-960C-C5B88D00A9CA}" presName="node" presStyleLbl="node1" presStyleIdx="1" presStyleCnt="4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3"/>
      <dgm:spPr/>
    </dgm:pt>
    <dgm:pt modelId="{4C496CFF-45E1-43DD-9EBD-C5FC27E24E9E}" type="pres">
      <dgm:prSet presAssocID="{3BD2FFEF-2F56-4F5A-B211-F1B5731DEEB9}" presName="connectorText" presStyleLbl="sibTrans2D1" presStyleIdx="1" presStyleCnt="3"/>
      <dgm:spPr/>
    </dgm:pt>
    <dgm:pt modelId="{EA6CDE68-F46D-4315-BEA1-6617DE8D03BD}" type="pres">
      <dgm:prSet presAssocID="{2205F785-E076-40C5-B06D-1EC6DD2BF1BF}" presName="node" presStyleLbl="node1" presStyleIdx="2" presStyleCnt="4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3"/>
      <dgm:spPr/>
    </dgm:pt>
    <dgm:pt modelId="{2BF18A26-6528-4B53-9D80-0B28048B8F19}" type="pres">
      <dgm:prSet presAssocID="{FC3DA793-6739-4BB6-8B28-750DB3E6723B}" presName="connectorText" presStyleLbl="sibTrans2D1" presStyleIdx="2" presStyleCnt="3"/>
      <dgm:spPr/>
    </dgm:pt>
    <dgm:pt modelId="{6D677F1B-4D2C-4465-973A-FF1709D86FE4}" type="pres">
      <dgm:prSet presAssocID="{1D7E0D7D-4529-460F-95F1-50FF530C4825}" presName="node" presStyleLbl="node1" presStyleIdx="3" presStyleCnt="4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3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093FDC25-B9F9-48A2-BF44-54236F502751}" type="presParOf" srcId="{D2DF1FA2-A20F-4DEF-A0E9-6AB59F25BF94}" destId="{6D677F1B-4D2C-4465-973A-FF1709D86FE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05F785-E076-40C5-B06D-1EC6DD2BF1BF}">
      <dgm:prSet phldrT="[Text]"/>
      <dgm:spPr/>
      <dgm:t>
        <a:bodyPr/>
        <a:lstStyle/>
        <a:p>
          <a:r>
            <a:rPr lang="en-US" dirty="0"/>
            <a:t>Translate Function/Method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/>
            <a:t>Student Post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/>
            <a:t>Identify Function/Method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/>
            <a:t>Code Translation</a:t>
          </a:r>
          <a:endParaRPr lang="en-US" dirty="0"/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4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3"/>
      <dgm:spPr/>
    </dgm:pt>
    <dgm:pt modelId="{951B2977-4295-4F47-8E4C-D63B18D662A9}" type="pres">
      <dgm:prSet presAssocID="{2323F456-03A6-4775-9AE7-EC6A0A5D6F85}" presName="connectorText" presStyleLbl="sibTrans2D1" presStyleIdx="0" presStyleCnt="3"/>
      <dgm:spPr/>
    </dgm:pt>
    <dgm:pt modelId="{6B73B6A6-9620-4AE8-8D5D-8ED63FC8DD85}" type="pres">
      <dgm:prSet presAssocID="{8AD2E708-DEAF-4C63-960C-C5B88D00A9CA}" presName="node" presStyleLbl="node1" presStyleIdx="1" presStyleCnt="4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3"/>
      <dgm:spPr/>
    </dgm:pt>
    <dgm:pt modelId="{4C496CFF-45E1-43DD-9EBD-C5FC27E24E9E}" type="pres">
      <dgm:prSet presAssocID="{3BD2FFEF-2F56-4F5A-B211-F1B5731DEEB9}" presName="connectorText" presStyleLbl="sibTrans2D1" presStyleIdx="1" presStyleCnt="3"/>
      <dgm:spPr/>
    </dgm:pt>
    <dgm:pt modelId="{EA6CDE68-F46D-4315-BEA1-6617DE8D03BD}" type="pres">
      <dgm:prSet presAssocID="{2205F785-E076-40C5-B06D-1EC6DD2BF1BF}" presName="node" presStyleLbl="node1" presStyleIdx="2" presStyleCnt="4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3"/>
      <dgm:spPr/>
    </dgm:pt>
    <dgm:pt modelId="{2BF18A26-6528-4B53-9D80-0B28048B8F19}" type="pres">
      <dgm:prSet presAssocID="{FC3DA793-6739-4BB6-8B28-750DB3E6723B}" presName="connectorText" presStyleLbl="sibTrans2D1" presStyleIdx="2" presStyleCnt="3"/>
      <dgm:spPr/>
    </dgm:pt>
    <dgm:pt modelId="{6D677F1B-4D2C-4465-973A-FF1709D86FE4}" type="pres">
      <dgm:prSet presAssocID="{1D7E0D7D-4529-460F-95F1-50FF530C4825}" presName="node" presStyleLbl="node1" presStyleIdx="3" presStyleCnt="4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3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093FDC25-B9F9-48A2-BF44-54236F502751}" type="presParOf" srcId="{D2DF1FA2-A20F-4DEF-A0E9-6AB59F25BF94}" destId="{6D677F1B-4D2C-4465-973A-FF1709D86FE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3d3" qsCatId="3D" csTypeId="urn:microsoft.com/office/officeart/2005/8/colors/colorful4" csCatId="colorful" phldr="1"/>
      <dgm:spPr/>
    </dgm:pt>
    <dgm:pt modelId="{2205F785-E076-40C5-B06D-1EC6DD2BF1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Feature Extraction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1C8BF5ED-C072-44D7-89BF-B3102B87A8A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Prediction Model Set Up</a:t>
          </a:r>
        </a:p>
      </dgm:t>
    </dgm:pt>
    <dgm:pt modelId="{137AA069-10D3-4038-8C04-1D18E842E944}" type="parTrans" cxnId="{0B8613C6-7125-4486-A3F0-22A063CD53DE}">
      <dgm:prSet/>
      <dgm:spPr/>
      <dgm:t>
        <a:bodyPr/>
        <a:lstStyle/>
        <a:p>
          <a:endParaRPr lang="en-US"/>
        </a:p>
      </dgm:t>
    </dgm:pt>
    <dgm:pt modelId="{0AED50CD-5A3A-445E-BCB4-2DD080C7FC8D}" type="sibTrans" cxnId="{0B8613C6-7125-4486-A3F0-22A063CD53DE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Collection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Cleaning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Output Predictions</a:t>
          </a:r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5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4"/>
      <dgm:spPr/>
    </dgm:pt>
    <dgm:pt modelId="{951B2977-4295-4F47-8E4C-D63B18D662A9}" type="pres">
      <dgm:prSet presAssocID="{2323F456-03A6-4775-9AE7-EC6A0A5D6F85}" presName="connectorText" presStyleLbl="sibTrans2D1" presStyleIdx="0" presStyleCnt="4"/>
      <dgm:spPr/>
    </dgm:pt>
    <dgm:pt modelId="{6B73B6A6-9620-4AE8-8D5D-8ED63FC8DD85}" type="pres">
      <dgm:prSet presAssocID="{8AD2E708-DEAF-4C63-960C-C5B88D00A9CA}" presName="node" presStyleLbl="node1" presStyleIdx="1" presStyleCnt="5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4"/>
      <dgm:spPr/>
    </dgm:pt>
    <dgm:pt modelId="{4C496CFF-45E1-43DD-9EBD-C5FC27E24E9E}" type="pres">
      <dgm:prSet presAssocID="{3BD2FFEF-2F56-4F5A-B211-F1B5731DEEB9}" presName="connectorText" presStyleLbl="sibTrans2D1" presStyleIdx="1" presStyleCnt="4"/>
      <dgm:spPr/>
    </dgm:pt>
    <dgm:pt modelId="{EA6CDE68-F46D-4315-BEA1-6617DE8D03BD}" type="pres">
      <dgm:prSet presAssocID="{2205F785-E076-40C5-B06D-1EC6DD2BF1BF}" presName="node" presStyleLbl="node1" presStyleIdx="2" presStyleCnt="5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4"/>
      <dgm:spPr/>
    </dgm:pt>
    <dgm:pt modelId="{2BF18A26-6528-4B53-9D80-0B28048B8F19}" type="pres">
      <dgm:prSet presAssocID="{FC3DA793-6739-4BB6-8B28-750DB3E6723B}" presName="connectorText" presStyleLbl="sibTrans2D1" presStyleIdx="2" presStyleCnt="4"/>
      <dgm:spPr/>
    </dgm:pt>
    <dgm:pt modelId="{F5A33C49-B61E-4D73-A9C5-A4760743E944}" type="pres">
      <dgm:prSet presAssocID="{1C8BF5ED-C072-44D7-89BF-B3102B87A8A3}" presName="node" presStyleLbl="node1" presStyleIdx="3" presStyleCnt="5">
        <dgm:presLayoutVars>
          <dgm:bulletEnabled val="1"/>
        </dgm:presLayoutVars>
      </dgm:prSet>
      <dgm:spPr/>
    </dgm:pt>
    <dgm:pt modelId="{C41B56B6-9433-464D-B20D-4B2202AC1C6D}" type="pres">
      <dgm:prSet presAssocID="{0AED50CD-5A3A-445E-BCB4-2DD080C7FC8D}" presName="sibTrans" presStyleLbl="sibTrans2D1" presStyleIdx="3" presStyleCnt="4"/>
      <dgm:spPr/>
    </dgm:pt>
    <dgm:pt modelId="{2B3EB36B-AE0B-44CC-9905-FE753AEE9718}" type="pres">
      <dgm:prSet presAssocID="{0AED50CD-5A3A-445E-BCB4-2DD080C7FC8D}" presName="connectorText" presStyleLbl="sibTrans2D1" presStyleIdx="3" presStyleCnt="4"/>
      <dgm:spPr/>
    </dgm:pt>
    <dgm:pt modelId="{6D677F1B-4D2C-4465-973A-FF1709D86FE4}" type="pres">
      <dgm:prSet presAssocID="{1D7E0D7D-4529-460F-95F1-50FF530C4825}" presName="node" presStyleLbl="node1" presStyleIdx="4" presStyleCnt="5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658E801A-8DC1-4AEB-85B3-FA461F9BEA76}" type="presOf" srcId="{1C8BF5ED-C072-44D7-89BF-B3102B87A8A3}" destId="{F5A33C49-B61E-4D73-A9C5-A4760743E944}" srcOrd="0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4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D98866B8-208C-4A6D-9713-9A8A7A7F721C}" type="presOf" srcId="{0AED50CD-5A3A-445E-BCB4-2DD080C7FC8D}" destId="{C41B56B6-9433-464D-B20D-4B2202AC1C6D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0B8613C6-7125-4486-A3F0-22A063CD53DE}" srcId="{9F5BF7F4-344A-4065-B2DC-54FB5E6043D4}" destId="{1C8BF5ED-C072-44D7-89BF-B3102B87A8A3}" srcOrd="3" destOrd="0" parTransId="{137AA069-10D3-4038-8C04-1D18E842E944}" sibTransId="{0AED50CD-5A3A-445E-BCB4-2DD080C7FC8D}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3A6338F0-491A-4068-9348-C9901BBBAB62}" type="presOf" srcId="{0AED50CD-5A3A-445E-BCB4-2DD080C7FC8D}" destId="{2B3EB36B-AE0B-44CC-9905-FE753AEE9718}" srcOrd="1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E1D9C873-FAF9-447A-816D-B691B55F843C}" type="presParOf" srcId="{D2DF1FA2-A20F-4DEF-A0E9-6AB59F25BF94}" destId="{F5A33C49-B61E-4D73-A9C5-A4760743E944}" srcOrd="6" destOrd="0" presId="urn:microsoft.com/office/officeart/2005/8/layout/process1"/>
    <dgm:cxn modelId="{F9382190-6772-452A-943B-191D669C3605}" type="presParOf" srcId="{D2DF1FA2-A20F-4DEF-A0E9-6AB59F25BF94}" destId="{C41B56B6-9433-464D-B20D-4B2202AC1C6D}" srcOrd="7" destOrd="0" presId="urn:microsoft.com/office/officeart/2005/8/layout/process1"/>
    <dgm:cxn modelId="{270E6F55-7B16-4272-9D3E-8B4E38317B61}" type="presParOf" srcId="{C41B56B6-9433-464D-B20D-4B2202AC1C6D}" destId="{2B3EB36B-AE0B-44CC-9905-FE753AEE9718}" srcOrd="0" destOrd="0" presId="urn:microsoft.com/office/officeart/2005/8/layout/process1"/>
    <dgm:cxn modelId="{093FDC25-B9F9-48A2-BF44-54236F502751}" type="presParOf" srcId="{D2DF1FA2-A20F-4DEF-A0E9-6AB59F25BF94}" destId="{6D677F1B-4D2C-4465-973A-FF1709D86FE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3d3" qsCatId="3D" csTypeId="urn:microsoft.com/office/officeart/2005/8/colors/colorful4" csCatId="colorful" phldr="1"/>
      <dgm:spPr/>
    </dgm:pt>
    <dgm:pt modelId="{2205F785-E076-40C5-B06D-1EC6DD2BF1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Feature Extraction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1C8BF5ED-C072-44D7-89BF-B3102B87A8A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Prediction Model Set Up</a:t>
          </a:r>
        </a:p>
      </dgm:t>
    </dgm:pt>
    <dgm:pt modelId="{137AA069-10D3-4038-8C04-1D18E842E944}" type="parTrans" cxnId="{0B8613C6-7125-4486-A3F0-22A063CD53DE}">
      <dgm:prSet/>
      <dgm:spPr/>
      <dgm:t>
        <a:bodyPr/>
        <a:lstStyle/>
        <a:p>
          <a:endParaRPr lang="en-US"/>
        </a:p>
      </dgm:t>
    </dgm:pt>
    <dgm:pt modelId="{0AED50CD-5A3A-445E-BCB4-2DD080C7FC8D}" type="sibTrans" cxnId="{0B8613C6-7125-4486-A3F0-22A063CD53DE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Collection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Cleaning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Output Predictions</a:t>
          </a:r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5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4"/>
      <dgm:spPr/>
    </dgm:pt>
    <dgm:pt modelId="{951B2977-4295-4F47-8E4C-D63B18D662A9}" type="pres">
      <dgm:prSet presAssocID="{2323F456-03A6-4775-9AE7-EC6A0A5D6F85}" presName="connectorText" presStyleLbl="sibTrans2D1" presStyleIdx="0" presStyleCnt="4"/>
      <dgm:spPr/>
    </dgm:pt>
    <dgm:pt modelId="{6B73B6A6-9620-4AE8-8D5D-8ED63FC8DD85}" type="pres">
      <dgm:prSet presAssocID="{8AD2E708-DEAF-4C63-960C-C5B88D00A9CA}" presName="node" presStyleLbl="node1" presStyleIdx="1" presStyleCnt="5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4"/>
      <dgm:spPr/>
    </dgm:pt>
    <dgm:pt modelId="{4C496CFF-45E1-43DD-9EBD-C5FC27E24E9E}" type="pres">
      <dgm:prSet presAssocID="{3BD2FFEF-2F56-4F5A-B211-F1B5731DEEB9}" presName="connectorText" presStyleLbl="sibTrans2D1" presStyleIdx="1" presStyleCnt="4"/>
      <dgm:spPr/>
    </dgm:pt>
    <dgm:pt modelId="{EA6CDE68-F46D-4315-BEA1-6617DE8D03BD}" type="pres">
      <dgm:prSet presAssocID="{2205F785-E076-40C5-B06D-1EC6DD2BF1BF}" presName="node" presStyleLbl="node1" presStyleIdx="2" presStyleCnt="5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4"/>
      <dgm:spPr/>
    </dgm:pt>
    <dgm:pt modelId="{2BF18A26-6528-4B53-9D80-0B28048B8F19}" type="pres">
      <dgm:prSet presAssocID="{FC3DA793-6739-4BB6-8B28-750DB3E6723B}" presName="connectorText" presStyleLbl="sibTrans2D1" presStyleIdx="2" presStyleCnt="4"/>
      <dgm:spPr/>
    </dgm:pt>
    <dgm:pt modelId="{F5A33C49-B61E-4D73-A9C5-A4760743E944}" type="pres">
      <dgm:prSet presAssocID="{1C8BF5ED-C072-44D7-89BF-B3102B87A8A3}" presName="node" presStyleLbl="node1" presStyleIdx="3" presStyleCnt="5">
        <dgm:presLayoutVars>
          <dgm:bulletEnabled val="1"/>
        </dgm:presLayoutVars>
      </dgm:prSet>
      <dgm:spPr/>
    </dgm:pt>
    <dgm:pt modelId="{C41B56B6-9433-464D-B20D-4B2202AC1C6D}" type="pres">
      <dgm:prSet presAssocID="{0AED50CD-5A3A-445E-BCB4-2DD080C7FC8D}" presName="sibTrans" presStyleLbl="sibTrans2D1" presStyleIdx="3" presStyleCnt="4"/>
      <dgm:spPr/>
    </dgm:pt>
    <dgm:pt modelId="{2B3EB36B-AE0B-44CC-9905-FE753AEE9718}" type="pres">
      <dgm:prSet presAssocID="{0AED50CD-5A3A-445E-BCB4-2DD080C7FC8D}" presName="connectorText" presStyleLbl="sibTrans2D1" presStyleIdx="3" presStyleCnt="4"/>
      <dgm:spPr/>
    </dgm:pt>
    <dgm:pt modelId="{6D677F1B-4D2C-4465-973A-FF1709D86FE4}" type="pres">
      <dgm:prSet presAssocID="{1D7E0D7D-4529-460F-95F1-50FF530C4825}" presName="node" presStyleLbl="node1" presStyleIdx="4" presStyleCnt="5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658E801A-8DC1-4AEB-85B3-FA461F9BEA76}" type="presOf" srcId="{1C8BF5ED-C072-44D7-89BF-B3102B87A8A3}" destId="{F5A33C49-B61E-4D73-A9C5-A4760743E944}" srcOrd="0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4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D98866B8-208C-4A6D-9713-9A8A7A7F721C}" type="presOf" srcId="{0AED50CD-5A3A-445E-BCB4-2DD080C7FC8D}" destId="{C41B56B6-9433-464D-B20D-4B2202AC1C6D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0B8613C6-7125-4486-A3F0-22A063CD53DE}" srcId="{9F5BF7F4-344A-4065-B2DC-54FB5E6043D4}" destId="{1C8BF5ED-C072-44D7-89BF-B3102B87A8A3}" srcOrd="3" destOrd="0" parTransId="{137AA069-10D3-4038-8C04-1D18E842E944}" sibTransId="{0AED50CD-5A3A-445E-BCB4-2DD080C7FC8D}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3A6338F0-491A-4068-9348-C9901BBBAB62}" type="presOf" srcId="{0AED50CD-5A3A-445E-BCB4-2DD080C7FC8D}" destId="{2B3EB36B-AE0B-44CC-9905-FE753AEE9718}" srcOrd="1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E1D9C873-FAF9-447A-816D-B691B55F843C}" type="presParOf" srcId="{D2DF1FA2-A20F-4DEF-A0E9-6AB59F25BF94}" destId="{F5A33C49-B61E-4D73-A9C5-A4760743E944}" srcOrd="6" destOrd="0" presId="urn:microsoft.com/office/officeart/2005/8/layout/process1"/>
    <dgm:cxn modelId="{F9382190-6772-452A-943B-191D669C3605}" type="presParOf" srcId="{D2DF1FA2-A20F-4DEF-A0E9-6AB59F25BF94}" destId="{C41B56B6-9433-464D-B20D-4B2202AC1C6D}" srcOrd="7" destOrd="0" presId="urn:microsoft.com/office/officeart/2005/8/layout/process1"/>
    <dgm:cxn modelId="{270E6F55-7B16-4272-9D3E-8B4E38317B61}" type="presParOf" srcId="{C41B56B6-9433-464D-B20D-4B2202AC1C6D}" destId="{2B3EB36B-AE0B-44CC-9905-FE753AEE9718}" srcOrd="0" destOrd="0" presId="urn:microsoft.com/office/officeart/2005/8/layout/process1"/>
    <dgm:cxn modelId="{093FDC25-B9F9-48A2-BF44-54236F502751}" type="presParOf" srcId="{D2DF1FA2-A20F-4DEF-A0E9-6AB59F25BF94}" destId="{6D677F1B-4D2C-4465-973A-FF1709D86FE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3d3" qsCatId="3D" csTypeId="urn:microsoft.com/office/officeart/2005/8/colors/colorful4" csCatId="colorful" phldr="1"/>
      <dgm:spPr/>
    </dgm:pt>
    <dgm:pt modelId="{2205F785-E076-40C5-B06D-1EC6DD2BF1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Feature Extraction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1C8BF5ED-C072-44D7-89BF-B3102B87A8A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Prediction Model Set Up</a:t>
          </a:r>
        </a:p>
      </dgm:t>
    </dgm:pt>
    <dgm:pt modelId="{137AA069-10D3-4038-8C04-1D18E842E944}" type="parTrans" cxnId="{0B8613C6-7125-4486-A3F0-22A063CD53DE}">
      <dgm:prSet/>
      <dgm:spPr/>
      <dgm:t>
        <a:bodyPr/>
        <a:lstStyle/>
        <a:p>
          <a:endParaRPr lang="en-US"/>
        </a:p>
      </dgm:t>
    </dgm:pt>
    <dgm:pt modelId="{0AED50CD-5A3A-445E-BCB4-2DD080C7FC8D}" type="sibTrans" cxnId="{0B8613C6-7125-4486-A3F0-22A063CD53DE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Collection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Cleaning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Output Predictions</a:t>
          </a:r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5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4"/>
      <dgm:spPr/>
    </dgm:pt>
    <dgm:pt modelId="{951B2977-4295-4F47-8E4C-D63B18D662A9}" type="pres">
      <dgm:prSet presAssocID="{2323F456-03A6-4775-9AE7-EC6A0A5D6F85}" presName="connectorText" presStyleLbl="sibTrans2D1" presStyleIdx="0" presStyleCnt="4"/>
      <dgm:spPr/>
    </dgm:pt>
    <dgm:pt modelId="{6B73B6A6-9620-4AE8-8D5D-8ED63FC8DD85}" type="pres">
      <dgm:prSet presAssocID="{8AD2E708-DEAF-4C63-960C-C5B88D00A9CA}" presName="node" presStyleLbl="node1" presStyleIdx="1" presStyleCnt="5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4"/>
      <dgm:spPr/>
    </dgm:pt>
    <dgm:pt modelId="{4C496CFF-45E1-43DD-9EBD-C5FC27E24E9E}" type="pres">
      <dgm:prSet presAssocID="{3BD2FFEF-2F56-4F5A-B211-F1B5731DEEB9}" presName="connectorText" presStyleLbl="sibTrans2D1" presStyleIdx="1" presStyleCnt="4"/>
      <dgm:spPr/>
    </dgm:pt>
    <dgm:pt modelId="{EA6CDE68-F46D-4315-BEA1-6617DE8D03BD}" type="pres">
      <dgm:prSet presAssocID="{2205F785-E076-40C5-B06D-1EC6DD2BF1BF}" presName="node" presStyleLbl="node1" presStyleIdx="2" presStyleCnt="5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4"/>
      <dgm:spPr/>
    </dgm:pt>
    <dgm:pt modelId="{2BF18A26-6528-4B53-9D80-0B28048B8F19}" type="pres">
      <dgm:prSet presAssocID="{FC3DA793-6739-4BB6-8B28-750DB3E6723B}" presName="connectorText" presStyleLbl="sibTrans2D1" presStyleIdx="2" presStyleCnt="4"/>
      <dgm:spPr/>
    </dgm:pt>
    <dgm:pt modelId="{F5A33C49-B61E-4D73-A9C5-A4760743E944}" type="pres">
      <dgm:prSet presAssocID="{1C8BF5ED-C072-44D7-89BF-B3102B87A8A3}" presName="node" presStyleLbl="node1" presStyleIdx="3" presStyleCnt="5">
        <dgm:presLayoutVars>
          <dgm:bulletEnabled val="1"/>
        </dgm:presLayoutVars>
      </dgm:prSet>
      <dgm:spPr/>
    </dgm:pt>
    <dgm:pt modelId="{C41B56B6-9433-464D-B20D-4B2202AC1C6D}" type="pres">
      <dgm:prSet presAssocID="{0AED50CD-5A3A-445E-BCB4-2DD080C7FC8D}" presName="sibTrans" presStyleLbl="sibTrans2D1" presStyleIdx="3" presStyleCnt="4"/>
      <dgm:spPr/>
    </dgm:pt>
    <dgm:pt modelId="{2B3EB36B-AE0B-44CC-9905-FE753AEE9718}" type="pres">
      <dgm:prSet presAssocID="{0AED50CD-5A3A-445E-BCB4-2DD080C7FC8D}" presName="connectorText" presStyleLbl="sibTrans2D1" presStyleIdx="3" presStyleCnt="4"/>
      <dgm:spPr/>
    </dgm:pt>
    <dgm:pt modelId="{6D677F1B-4D2C-4465-973A-FF1709D86FE4}" type="pres">
      <dgm:prSet presAssocID="{1D7E0D7D-4529-460F-95F1-50FF530C4825}" presName="node" presStyleLbl="node1" presStyleIdx="4" presStyleCnt="5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658E801A-8DC1-4AEB-85B3-FA461F9BEA76}" type="presOf" srcId="{1C8BF5ED-C072-44D7-89BF-B3102B87A8A3}" destId="{F5A33C49-B61E-4D73-A9C5-A4760743E944}" srcOrd="0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4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D98866B8-208C-4A6D-9713-9A8A7A7F721C}" type="presOf" srcId="{0AED50CD-5A3A-445E-BCB4-2DD080C7FC8D}" destId="{C41B56B6-9433-464D-B20D-4B2202AC1C6D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0B8613C6-7125-4486-A3F0-22A063CD53DE}" srcId="{9F5BF7F4-344A-4065-B2DC-54FB5E6043D4}" destId="{1C8BF5ED-C072-44D7-89BF-B3102B87A8A3}" srcOrd="3" destOrd="0" parTransId="{137AA069-10D3-4038-8C04-1D18E842E944}" sibTransId="{0AED50CD-5A3A-445E-BCB4-2DD080C7FC8D}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3A6338F0-491A-4068-9348-C9901BBBAB62}" type="presOf" srcId="{0AED50CD-5A3A-445E-BCB4-2DD080C7FC8D}" destId="{2B3EB36B-AE0B-44CC-9905-FE753AEE9718}" srcOrd="1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E1D9C873-FAF9-447A-816D-B691B55F843C}" type="presParOf" srcId="{D2DF1FA2-A20F-4DEF-A0E9-6AB59F25BF94}" destId="{F5A33C49-B61E-4D73-A9C5-A4760743E944}" srcOrd="6" destOrd="0" presId="urn:microsoft.com/office/officeart/2005/8/layout/process1"/>
    <dgm:cxn modelId="{F9382190-6772-452A-943B-191D669C3605}" type="presParOf" srcId="{D2DF1FA2-A20F-4DEF-A0E9-6AB59F25BF94}" destId="{C41B56B6-9433-464D-B20D-4B2202AC1C6D}" srcOrd="7" destOrd="0" presId="urn:microsoft.com/office/officeart/2005/8/layout/process1"/>
    <dgm:cxn modelId="{270E6F55-7B16-4272-9D3E-8B4E38317B61}" type="presParOf" srcId="{C41B56B6-9433-464D-B20D-4B2202AC1C6D}" destId="{2B3EB36B-AE0B-44CC-9905-FE753AEE9718}" srcOrd="0" destOrd="0" presId="urn:microsoft.com/office/officeart/2005/8/layout/process1"/>
    <dgm:cxn modelId="{093FDC25-B9F9-48A2-BF44-54236F502751}" type="presParOf" srcId="{D2DF1FA2-A20F-4DEF-A0E9-6AB59F25BF94}" destId="{6D677F1B-4D2C-4465-973A-FF1709D86FE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3d3" qsCatId="3D" csTypeId="urn:microsoft.com/office/officeart/2005/8/colors/colorful4" csCatId="colorful" phldr="1"/>
      <dgm:spPr/>
    </dgm:pt>
    <dgm:pt modelId="{2205F785-E076-40C5-B06D-1EC6DD2BF1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Feature Extraction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1C8BF5ED-C072-44D7-89BF-B3102B87A8A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Prediction Model Set Up</a:t>
          </a:r>
        </a:p>
      </dgm:t>
    </dgm:pt>
    <dgm:pt modelId="{137AA069-10D3-4038-8C04-1D18E842E944}" type="parTrans" cxnId="{0B8613C6-7125-4486-A3F0-22A063CD53DE}">
      <dgm:prSet/>
      <dgm:spPr/>
      <dgm:t>
        <a:bodyPr/>
        <a:lstStyle/>
        <a:p>
          <a:endParaRPr lang="en-US"/>
        </a:p>
      </dgm:t>
    </dgm:pt>
    <dgm:pt modelId="{0AED50CD-5A3A-445E-BCB4-2DD080C7FC8D}" type="sibTrans" cxnId="{0B8613C6-7125-4486-A3F0-22A063CD53DE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Collection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Cleaning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Output Predictions</a:t>
          </a:r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5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4"/>
      <dgm:spPr/>
    </dgm:pt>
    <dgm:pt modelId="{951B2977-4295-4F47-8E4C-D63B18D662A9}" type="pres">
      <dgm:prSet presAssocID="{2323F456-03A6-4775-9AE7-EC6A0A5D6F85}" presName="connectorText" presStyleLbl="sibTrans2D1" presStyleIdx="0" presStyleCnt="4"/>
      <dgm:spPr/>
    </dgm:pt>
    <dgm:pt modelId="{6B73B6A6-9620-4AE8-8D5D-8ED63FC8DD85}" type="pres">
      <dgm:prSet presAssocID="{8AD2E708-DEAF-4C63-960C-C5B88D00A9CA}" presName="node" presStyleLbl="node1" presStyleIdx="1" presStyleCnt="5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4"/>
      <dgm:spPr/>
    </dgm:pt>
    <dgm:pt modelId="{4C496CFF-45E1-43DD-9EBD-C5FC27E24E9E}" type="pres">
      <dgm:prSet presAssocID="{3BD2FFEF-2F56-4F5A-B211-F1B5731DEEB9}" presName="connectorText" presStyleLbl="sibTrans2D1" presStyleIdx="1" presStyleCnt="4"/>
      <dgm:spPr/>
    </dgm:pt>
    <dgm:pt modelId="{EA6CDE68-F46D-4315-BEA1-6617DE8D03BD}" type="pres">
      <dgm:prSet presAssocID="{2205F785-E076-40C5-B06D-1EC6DD2BF1BF}" presName="node" presStyleLbl="node1" presStyleIdx="2" presStyleCnt="5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4"/>
      <dgm:spPr/>
    </dgm:pt>
    <dgm:pt modelId="{2BF18A26-6528-4B53-9D80-0B28048B8F19}" type="pres">
      <dgm:prSet presAssocID="{FC3DA793-6739-4BB6-8B28-750DB3E6723B}" presName="connectorText" presStyleLbl="sibTrans2D1" presStyleIdx="2" presStyleCnt="4"/>
      <dgm:spPr/>
    </dgm:pt>
    <dgm:pt modelId="{F5A33C49-B61E-4D73-A9C5-A4760743E944}" type="pres">
      <dgm:prSet presAssocID="{1C8BF5ED-C072-44D7-89BF-B3102B87A8A3}" presName="node" presStyleLbl="node1" presStyleIdx="3" presStyleCnt="5">
        <dgm:presLayoutVars>
          <dgm:bulletEnabled val="1"/>
        </dgm:presLayoutVars>
      </dgm:prSet>
      <dgm:spPr/>
    </dgm:pt>
    <dgm:pt modelId="{C41B56B6-9433-464D-B20D-4B2202AC1C6D}" type="pres">
      <dgm:prSet presAssocID="{0AED50CD-5A3A-445E-BCB4-2DD080C7FC8D}" presName="sibTrans" presStyleLbl="sibTrans2D1" presStyleIdx="3" presStyleCnt="4"/>
      <dgm:spPr/>
    </dgm:pt>
    <dgm:pt modelId="{2B3EB36B-AE0B-44CC-9905-FE753AEE9718}" type="pres">
      <dgm:prSet presAssocID="{0AED50CD-5A3A-445E-BCB4-2DD080C7FC8D}" presName="connectorText" presStyleLbl="sibTrans2D1" presStyleIdx="3" presStyleCnt="4"/>
      <dgm:spPr/>
    </dgm:pt>
    <dgm:pt modelId="{6D677F1B-4D2C-4465-973A-FF1709D86FE4}" type="pres">
      <dgm:prSet presAssocID="{1D7E0D7D-4529-460F-95F1-50FF530C4825}" presName="node" presStyleLbl="node1" presStyleIdx="4" presStyleCnt="5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658E801A-8DC1-4AEB-85B3-FA461F9BEA76}" type="presOf" srcId="{1C8BF5ED-C072-44D7-89BF-B3102B87A8A3}" destId="{F5A33C49-B61E-4D73-A9C5-A4760743E944}" srcOrd="0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4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D98866B8-208C-4A6D-9713-9A8A7A7F721C}" type="presOf" srcId="{0AED50CD-5A3A-445E-BCB4-2DD080C7FC8D}" destId="{C41B56B6-9433-464D-B20D-4B2202AC1C6D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0B8613C6-7125-4486-A3F0-22A063CD53DE}" srcId="{9F5BF7F4-344A-4065-B2DC-54FB5E6043D4}" destId="{1C8BF5ED-C072-44D7-89BF-B3102B87A8A3}" srcOrd="3" destOrd="0" parTransId="{137AA069-10D3-4038-8C04-1D18E842E944}" sibTransId="{0AED50CD-5A3A-445E-BCB4-2DD080C7FC8D}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3A6338F0-491A-4068-9348-C9901BBBAB62}" type="presOf" srcId="{0AED50CD-5A3A-445E-BCB4-2DD080C7FC8D}" destId="{2B3EB36B-AE0B-44CC-9905-FE753AEE9718}" srcOrd="1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E1D9C873-FAF9-447A-816D-B691B55F843C}" type="presParOf" srcId="{D2DF1FA2-A20F-4DEF-A0E9-6AB59F25BF94}" destId="{F5A33C49-B61E-4D73-A9C5-A4760743E944}" srcOrd="6" destOrd="0" presId="urn:microsoft.com/office/officeart/2005/8/layout/process1"/>
    <dgm:cxn modelId="{F9382190-6772-452A-943B-191D669C3605}" type="presParOf" srcId="{D2DF1FA2-A20F-4DEF-A0E9-6AB59F25BF94}" destId="{C41B56B6-9433-464D-B20D-4B2202AC1C6D}" srcOrd="7" destOrd="0" presId="urn:microsoft.com/office/officeart/2005/8/layout/process1"/>
    <dgm:cxn modelId="{270E6F55-7B16-4272-9D3E-8B4E38317B61}" type="presParOf" srcId="{C41B56B6-9433-464D-B20D-4B2202AC1C6D}" destId="{2B3EB36B-AE0B-44CC-9905-FE753AEE9718}" srcOrd="0" destOrd="0" presId="urn:microsoft.com/office/officeart/2005/8/layout/process1"/>
    <dgm:cxn modelId="{093FDC25-B9F9-48A2-BF44-54236F502751}" type="presParOf" srcId="{D2DF1FA2-A20F-4DEF-A0E9-6AB59F25BF94}" destId="{6D677F1B-4D2C-4465-973A-FF1709D86FE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3d3" qsCatId="3D" csTypeId="urn:microsoft.com/office/officeart/2005/8/colors/colorful4" csCatId="colorful" phldr="1"/>
      <dgm:spPr/>
    </dgm:pt>
    <dgm:pt modelId="{2205F785-E076-40C5-B06D-1EC6DD2BF1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Feature Extraction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1C8BF5ED-C072-44D7-89BF-B3102B87A8A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Prediction Model Set Up</a:t>
          </a:r>
        </a:p>
      </dgm:t>
    </dgm:pt>
    <dgm:pt modelId="{137AA069-10D3-4038-8C04-1D18E842E944}" type="parTrans" cxnId="{0B8613C6-7125-4486-A3F0-22A063CD53DE}">
      <dgm:prSet/>
      <dgm:spPr/>
      <dgm:t>
        <a:bodyPr/>
        <a:lstStyle/>
        <a:p>
          <a:endParaRPr lang="en-US"/>
        </a:p>
      </dgm:t>
    </dgm:pt>
    <dgm:pt modelId="{0AED50CD-5A3A-445E-BCB4-2DD080C7FC8D}" type="sibTrans" cxnId="{0B8613C6-7125-4486-A3F0-22A063CD53DE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Collection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Cleaning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Output Predictions</a:t>
          </a:r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5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4"/>
      <dgm:spPr/>
    </dgm:pt>
    <dgm:pt modelId="{951B2977-4295-4F47-8E4C-D63B18D662A9}" type="pres">
      <dgm:prSet presAssocID="{2323F456-03A6-4775-9AE7-EC6A0A5D6F85}" presName="connectorText" presStyleLbl="sibTrans2D1" presStyleIdx="0" presStyleCnt="4"/>
      <dgm:spPr/>
    </dgm:pt>
    <dgm:pt modelId="{6B73B6A6-9620-4AE8-8D5D-8ED63FC8DD85}" type="pres">
      <dgm:prSet presAssocID="{8AD2E708-DEAF-4C63-960C-C5B88D00A9CA}" presName="node" presStyleLbl="node1" presStyleIdx="1" presStyleCnt="5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4"/>
      <dgm:spPr/>
    </dgm:pt>
    <dgm:pt modelId="{4C496CFF-45E1-43DD-9EBD-C5FC27E24E9E}" type="pres">
      <dgm:prSet presAssocID="{3BD2FFEF-2F56-4F5A-B211-F1B5731DEEB9}" presName="connectorText" presStyleLbl="sibTrans2D1" presStyleIdx="1" presStyleCnt="4"/>
      <dgm:spPr/>
    </dgm:pt>
    <dgm:pt modelId="{EA6CDE68-F46D-4315-BEA1-6617DE8D03BD}" type="pres">
      <dgm:prSet presAssocID="{2205F785-E076-40C5-B06D-1EC6DD2BF1BF}" presName="node" presStyleLbl="node1" presStyleIdx="2" presStyleCnt="5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4"/>
      <dgm:spPr/>
    </dgm:pt>
    <dgm:pt modelId="{2BF18A26-6528-4B53-9D80-0B28048B8F19}" type="pres">
      <dgm:prSet presAssocID="{FC3DA793-6739-4BB6-8B28-750DB3E6723B}" presName="connectorText" presStyleLbl="sibTrans2D1" presStyleIdx="2" presStyleCnt="4"/>
      <dgm:spPr/>
    </dgm:pt>
    <dgm:pt modelId="{F5A33C49-B61E-4D73-A9C5-A4760743E944}" type="pres">
      <dgm:prSet presAssocID="{1C8BF5ED-C072-44D7-89BF-B3102B87A8A3}" presName="node" presStyleLbl="node1" presStyleIdx="3" presStyleCnt="5">
        <dgm:presLayoutVars>
          <dgm:bulletEnabled val="1"/>
        </dgm:presLayoutVars>
      </dgm:prSet>
      <dgm:spPr/>
    </dgm:pt>
    <dgm:pt modelId="{C41B56B6-9433-464D-B20D-4B2202AC1C6D}" type="pres">
      <dgm:prSet presAssocID="{0AED50CD-5A3A-445E-BCB4-2DD080C7FC8D}" presName="sibTrans" presStyleLbl="sibTrans2D1" presStyleIdx="3" presStyleCnt="4"/>
      <dgm:spPr/>
    </dgm:pt>
    <dgm:pt modelId="{2B3EB36B-AE0B-44CC-9905-FE753AEE9718}" type="pres">
      <dgm:prSet presAssocID="{0AED50CD-5A3A-445E-BCB4-2DD080C7FC8D}" presName="connectorText" presStyleLbl="sibTrans2D1" presStyleIdx="3" presStyleCnt="4"/>
      <dgm:spPr/>
    </dgm:pt>
    <dgm:pt modelId="{6D677F1B-4D2C-4465-973A-FF1709D86FE4}" type="pres">
      <dgm:prSet presAssocID="{1D7E0D7D-4529-460F-95F1-50FF530C4825}" presName="node" presStyleLbl="node1" presStyleIdx="4" presStyleCnt="5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658E801A-8DC1-4AEB-85B3-FA461F9BEA76}" type="presOf" srcId="{1C8BF5ED-C072-44D7-89BF-B3102B87A8A3}" destId="{F5A33C49-B61E-4D73-A9C5-A4760743E944}" srcOrd="0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4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D98866B8-208C-4A6D-9713-9A8A7A7F721C}" type="presOf" srcId="{0AED50CD-5A3A-445E-BCB4-2DD080C7FC8D}" destId="{C41B56B6-9433-464D-B20D-4B2202AC1C6D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0B8613C6-7125-4486-A3F0-22A063CD53DE}" srcId="{9F5BF7F4-344A-4065-B2DC-54FB5E6043D4}" destId="{1C8BF5ED-C072-44D7-89BF-B3102B87A8A3}" srcOrd="3" destOrd="0" parTransId="{137AA069-10D3-4038-8C04-1D18E842E944}" sibTransId="{0AED50CD-5A3A-445E-BCB4-2DD080C7FC8D}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3A6338F0-491A-4068-9348-C9901BBBAB62}" type="presOf" srcId="{0AED50CD-5A3A-445E-BCB4-2DD080C7FC8D}" destId="{2B3EB36B-AE0B-44CC-9905-FE753AEE9718}" srcOrd="1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E1D9C873-FAF9-447A-816D-B691B55F843C}" type="presParOf" srcId="{D2DF1FA2-A20F-4DEF-A0E9-6AB59F25BF94}" destId="{F5A33C49-B61E-4D73-A9C5-A4760743E944}" srcOrd="6" destOrd="0" presId="urn:microsoft.com/office/officeart/2005/8/layout/process1"/>
    <dgm:cxn modelId="{F9382190-6772-452A-943B-191D669C3605}" type="presParOf" srcId="{D2DF1FA2-A20F-4DEF-A0E9-6AB59F25BF94}" destId="{C41B56B6-9433-464D-B20D-4B2202AC1C6D}" srcOrd="7" destOrd="0" presId="urn:microsoft.com/office/officeart/2005/8/layout/process1"/>
    <dgm:cxn modelId="{270E6F55-7B16-4272-9D3E-8B4E38317B61}" type="presParOf" srcId="{C41B56B6-9433-464D-B20D-4B2202AC1C6D}" destId="{2B3EB36B-AE0B-44CC-9905-FE753AEE9718}" srcOrd="0" destOrd="0" presId="urn:microsoft.com/office/officeart/2005/8/layout/process1"/>
    <dgm:cxn modelId="{093FDC25-B9F9-48A2-BF44-54236F502751}" type="presParOf" srcId="{D2DF1FA2-A20F-4DEF-A0E9-6AB59F25BF94}" destId="{6D677F1B-4D2C-4465-973A-FF1709D86FE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3d3" qsCatId="3D" csTypeId="urn:microsoft.com/office/officeart/2005/8/colors/colorful4" csCatId="colorful" phldr="1"/>
      <dgm:spPr/>
    </dgm:pt>
    <dgm:pt modelId="{2205F785-E076-40C5-B06D-1EC6DD2BF1B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Feature Extraction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1C8BF5ED-C072-44D7-89BF-B3102B87A8A3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Prediction Model Set Up</a:t>
          </a:r>
        </a:p>
      </dgm:t>
    </dgm:pt>
    <dgm:pt modelId="{137AA069-10D3-4038-8C04-1D18E842E944}" type="parTrans" cxnId="{0B8613C6-7125-4486-A3F0-22A063CD53DE}">
      <dgm:prSet/>
      <dgm:spPr/>
      <dgm:t>
        <a:bodyPr/>
        <a:lstStyle/>
        <a:p>
          <a:endParaRPr lang="en-US"/>
        </a:p>
      </dgm:t>
    </dgm:pt>
    <dgm:pt modelId="{0AED50CD-5A3A-445E-BCB4-2DD080C7FC8D}" type="sibTrans" cxnId="{0B8613C6-7125-4486-A3F0-22A063CD53DE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Collection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Data Cleaning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Output Predictions</a:t>
          </a:r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5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4"/>
      <dgm:spPr/>
    </dgm:pt>
    <dgm:pt modelId="{951B2977-4295-4F47-8E4C-D63B18D662A9}" type="pres">
      <dgm:prSet presAssocID="{2323F456-03A6-4775-9AE7-EC6A0A5D6F85}" presName="connectorText" presStyleLbl="sibTrans2D1" presStyleIdx="0" presStyleCnt="4"/>
      <dgm:spPr/>
    </dgm:pt>
    <dgm:pt modelId="{6B73B6A6-9620-4AE8-8D5D-8ED63FC8DD85}" type="pres">
      <dgm:prSet presAssocID="{8AD2E708-DEAF-4C63-960C-C5B88D00A9CA}" presName="node" presStyleLbl="node1" presStyleIdx="1" presStyleCnt="5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4"/>
      <dgm:spPr/>
    </dgm:pt>
    <dgm:pt modelId="{4C496CFF-45E1-43DD-9EBD-C5FC27E24E9E}" type="pres">
      <dgm:prSet presAssocID="{3BD2FFEF-2F56-4F5A-B211-F1B5731DEEB9}" presName="connectorText" presStyleLbl="sibTrans2D1" presStyleIdx="1" presStyleCnt="4"/>
      <dgm:spPr/>
    </dgm:pt>
    <dgm:pt modelId="{EA6CDE68-F46D-4315-BEA1-6617DE8D03BD}" type="pres">
      <dgm:prSet presAssocID="{2205F785-E076-40C5-B06D-1EC6DD2BF1BF}" presName="node" presStyleLbl="node1" presStyleIdx="2" presStyleCnt="5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4"/>
      <dgm:spPr/>
    </dgm:pt>
    <dgm:pt modelId="{2BF18A26-6528-4B53-9D80-0B28048B8F19}" type="pres">
      <dgm:prSet presAssocID="{FC3DA793-6739-4BB6-8B28-750DB3E6723B}" presName="connectorText" presStyleLbl="sibTrans2D1" presStyleIdx="2" presStyleCnt="4"/>
      <dgm:spPr/>
    </dgm:pt>
    <dgm:pt modelId="{F5A33C49-B61E-4D73-A9C5-A4760743E944}" type="pres">
      <dgm:prSet presAssocID="{1C8BF5ED-C072-44D7-89BF-B3102B87A8A3}" presName="node" presStyleLbl="node1" presStyleIdx="3" presStyleCnt="5">
        <dgm:presLayoutVars>
          <dgm:bulletEnabled val="1"/>
        </dgm:presLayoutVars>
      </dgm:prSet>
      <dgm:spPr/>
    </dgm:pt>
    <dgm:pt modelId="{C41B56B6-9433-464D-B20D-4B2202AC1C6D}" type="pres">
      <dgm:prSet presAssocID="{0AED50CD-5A3A-445E-BCB4-2DD080C7FC8D}" presName="sibTrans" presStyleLbl="sibTrans2D1" presStyleIdx="3" presStyleCnt="4"/>
      <dgm:spPr/>
    </dgm:pt>
    <dgm:pt modelId="{2B3EB36B-AE0B-44CC-9905-FE753AEE9718}" type="pres">
      <dgm:prSet presAssocID="{0AED50CD-5A3A-445E-BCB4-2DD080C7FC8D}" presName="connectorText" presStyleLbl="sibTrans2D1" presStyleIdx="3" presStyleCnt="4"/>
      <dgm:spPr/>
    </dgm:pt>
    <dgm:pt modelId="{6D677F1B-4D2C-4465-973A-FF1709D86FE4}" type="pres">
      <dgm:prSet presAssocID="{1D7E0D7D-4529-460F-95F1-50FF530C4825}" presName="node" presStyleLbl="node1" presStyleIdx="4" presStyleCnt="5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658E801A-8DC1-4AEB-85B3-FA461F9BEA76}" type="presOf" srcId="{1C8BF5ED-C072-44D7-89BF-B3102B87A8A3}" destId="{F5A33C49-B61E-4D73-A9C5-A4760743E944}" srcOrd="0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4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D98866B8-208C-4A6D-9713-9A8A7A7F721C}" type="presOf" srcId="{0AED50CD-5A3A-445E-BCB4-2DD080C7FC8D}" destId="{C41B56B6-9433-464D-B20D-4B2202AC1C6D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0B8613C6-7125-4486-A3F0-22A063CD53DE}" srcId="{9F5BF7F4-344A-4065-B2DC-54FB5E6043D4}" destId="{1C8BF5ED-C072-44D7-89BF-B3102B87A8A3}" srcOrd="3" destOrd="0" parTransId="{137AA069-10D3-4038-8C04-1D18E842E944}" sibTransId="{0AED50CD-5A3A-445E-BCB4-2DD080C7FC8D}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3A6338F0-491A-4068-9348-C9901BBBAB62}" type="presOf" srcId="{0AED50CD-5A3A-445E-BCB4-2DD080C7FC8D}" destId="{2B3EB36B-AE0B-44CC-9905-FE753AEE9718}" srcOrd="1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E1D9C873-FAF9-447A-816D-B691B55F843C}" type="presParOf" srcId="{D2DF1FA2-A20F-4DEF-A0E9-6AB59F25BF94}" destId="{F5A33C49-B61E-4D73-A9C5-A4760743E944}" srcOrd="6" destOrd="0" presId="urn:microsoft.com/office/officeart/2005/8/layout/process1"/>
    <dgm:cxn modelId="{F9382190-6772-452A-943B-191D669C3605}" type="presParOf" srcId="{D2DF1FA2-A20F-4DEF-A0E9-6AB59F25BF94}" destId="{C41B56B6-9433-464D-B20D-4B2202AC1C6D}" srcOrd="7" destOrd="0" presId="urn:microsoft.com/office/officeart/2005/8/layout/process1"/>
    <dgm:cxn modelId="{270E6F55-7B16-4272-9D3E-8B4E38317B61}" type="presParOf" srcId="{C41B56B6-9433-464D-B20D-4B2202AC1C6D}" destId="{2B3EB36B-AE0B-44CC-9905-FE753AEE9718}" srcOrd="0" destOrd="0" presId="urn:microsoft.com/office/officeart/2005/8/layout/process1"/>
    <dgm:cxn modelId="{093FDC25-B9F9-48A2-BF44-54236F502751}" type="presParOf" srcId="{D2DF1FA2-A20F-4DEF-A0E9-6AB59F25BF94}" destId="{6D677F1B-4D2C-4465-973A-FF1709D86FE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05F785-E076-40C5-B06D-1EC6DD2BF1BF}">
      <dgm:prSet phldrT="[Text]"/>
      <dgm:spPr/>
      <dgm:t>
        <a:bodyPr/>
        <a:lstStyle/>
        <a:p>
          <a:r>
            <a:rPr lang="en-US" dirty="0"/>
            <a:t>Translate Function/Method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/>
            <a:t>Student Post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/>
            <a:t>Identify Function/Method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 dirty="0"/>
            <a:t>Code Translation</a:t>
          </a:r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4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3"/>
      <dgm:spPr/>
    </dgm:pt>
    <dgm:pt modelId="{951B2977-4295-4F47-8E4C-D63B18D662A9}" type="pres">
      <dgm:prSet presAssocID="{2323F456-03A6-4775-9AE7-EC6A0A5D6F85}" presName="connectorText" presStyleLbl="sibTrans2D1" presStyleIdx="0" presStyleCnt="3"/>
      <dgm:spPr/>
    </dgm:pt>
    <dgm:pt modelId="{6B73B6A6-9620-4AE8-8D5D-8ED63FC8DD85}" type="pres">
      <dgm:prSet presAssocID="{8AD2E708-DEAF-4C63-960C-C5B88D00A9CA}" presName="node" presStyleLbl="node1" presStyleIdx="1" presStyleCnt="4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3"/>
      <dgm:spPr/>
    </dgm:pt>
    <dgm:pt modelId="{4C496CFF-45E1-43DD-9EBD-C5FC27E24E9E}" type="pres">
      <dgm:prSet presAssocID="{3BD2FFEF-2F56-4F5A-B211-F1B5731DEEB9}" presName="connectorText" presStyleLbl="sibTrans2D1" presStyleIdx="1" presStyleCnt="3"/>
      <dgm:spPr/>
    </dgm:pt>
    <dgm:pt modelId="{EA6CDE68-F46D-4315-BEA1-6617DE8D03BD}" type="pres">
      <dgm:prSet presAssocID="{2205F785-E076-40C5-B06D-1EC6DD2BF1BF}" presName="node" presStyleLbl="node1" presStyleIdx="2" presStyleCnt="4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3"/>
      <dgm:spPr/>
    </dgm:pt>
    <dgm:pt modelId="{2BF18A26-6528-4B53-9D80-0B28048B8F19}" type="pres">
      <dgm:prSet presAssocID="{FC3DA793-6739-4BB6-8B28-750DB3E6723B}" presName="connectorText" presStyleLbl="sibTrans2D1" presStyleIdx="2" presStyleCnt="3"/>
      <dgm:spPr/>
    </dgm:pt>
    <dgm:pt modelId="{6D677F1B-4D2C-4465-973A-FF1709D86FE4}" type="pres">
      <dgm:prSet presAssocID="{1D7E0D7D-4529-460F-95F1-50FF530C4825}" presName="node" presStyleLbl="node1" presStyleIdx="3" presStyleCnt="4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3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093FDC25-B9F9-48A2-BF44-54236F502751}" type="presParOf" srcId="{D2DF1FA2-A20F-4DEF-A0E9-6AB59F25BF94}" destId="{6D677F1B-4D2C-4465-973A-FF1709D86FE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F5BF7F4-344A-4065-B2DC-54FB5E6043D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205F785-E076-40C5-B06D-1EC6DD2BF1BF}">
      <dgm:prSet phldrT="[Text]"/>
      <dgm:spPr/>
      <dgm:t>
        <a:bodyPr/>
        <a:lstStyle/>
        <a:p>
          <a:r>
            <a:rPr lang="en-US" dirty="0"/>
            <a:t>Translate Function/Method</a:t>
          </a:r>
        </a:p>
      </dgm:t>
    </dgm:pt>
    <dgm:pt modelId="{F444C2E9-67EB-4096-8619-247246B545FE}" type="parTrans" cxnId="{E1FA2DE0-27D5-4811-9859-2C585AB7D357}">
      <dgm:prSet/>
      <dgm:spPr/>
      <dgm:t>
        <a:bodyPr/>
        <a:lstStyle/>
        <a:p>
          <a:endParaRPr lang="en-US"/>
        </a:p>
      </dgm:t>
    </dgm:pt>
    <dgm:pt modelId="{FC3DA793-6739-4BB6-8B28-750DB3E6723B}" type="sibTrans" cxnId="{E1FA2DE0-27D5-4811-9859-2C585AB7D357}">
      <dgm:prSet/>
      <dgm:spPr/>
      <dgm:t>
        <a:bodyPr/>
        <a:lstStyle/>
        <a:p>
          <a:endParaRPr lang="en-US"/>
        </a:p>
      </dgm:t>
    </dgm:pt>
    <dgm:pt modelId="{A6A39327-A284-4C74-A344-FE76F3F9E2A5}">
      <dgm:prSet phldrT="[Text]"/>
      <dgm:spPr/>
      <dgm:t>
        <a:bodyPr/>
        <a:lstStyle/>
        <a:p>
          <a:r>
            <a:rPr lang="en-US" dirty="0"/>
            <a:t>Student Post</a:t>
          </a:r>
        </a:p>
      </dgm:t>
    </dgm:pt>
    <dgm:pt modelId="{DFFA0550-C3DC-4D92-8EDD-4EC04017609F}" type="parTrans" cxnId="{E40F0E95-F60A-4445-8637-FC5E40D6890C}">
      <dgm:prSet/>
      <dgm:spPr/>
      <dgm:t>
        <a:bodyPr/>
        <a:lstStyle/>
        <a:p>
          <a:endParaRPr lang="en-US"/>
        </a:p>
      </dgm:t>
    </dgm:pt>
    <dgm:pt modelId="{2323F456-03A6-4775-9AE7-EC6A0A5D6F85}" type="sibTrans" cxnId="{E40F0E95-F60A-4445-8637-FC5E40D6890C}">
      <dgm:prSet/>
      <dgm:spPr/>
      <dgm:t>
        <a:bodyPr/>
        <a:lstStyle/>
        <a:p>
          <a:endParaRPr lang="en-US"/>
        </a:p>
      </dgm:t>
    </dgm:pt>
    <dgm:pt modelId="{8AD2E708-DEAF-4C63-960C-C5B88D00A9CA}">
      <dgm:prSet phldrT="[Text]"/>
      <dgm:spPr/>
      <dgm:t>
        <a:bodyPr/>
        <a:lstStyle/>
        <a:p>
          <a:r>
            <a:rPr lang="en-US" dirty="0"/>
            <a:t>Identify Function/Method</a:t>
          </a:r>
        </a:p>
      </dgm:t>
    </dgm:pt>
    <dgm:pt modelId="{588EB57F-3944-4C89-9DF1-E7AB4BD3B492}" type="parTrans" cxnId="{AE960C89-ED85-49FA-93A2-B164DED40718}">
      <dgm:prSet/>
      <dgm:spPr/>
      <dgm:t>
        <a:bodyPr/>
        <a:lstStyle/>
        <a:p>
          <a:endParaRPr lang="en-US"/>
        </a:p>
      </dgm:t>
    </dgm:pt>
    <dgm:pt modelId="{3BD2FFEF-2F56-4F5A-B211-F1B5731DEEB9}" type="sibTrans" cxnId="{AE960C89-ED85-49FA-93A2-B164DED40718}">
      <dgm:prSet/>
      <dgm:spPr/>
      <dgm:t>
        <a:bodyPr/>
        <a:lstStyle/>
        <a:p>
          <a:endParaRPr lang="en-US"/>
        </a:p>
      </dgm:t>
    </dgm:pt>
    <dgm:pt modelId="{1D7E0D7D-4529-460F-95F1-50FF530C4825}">
      <dgm:prSet phldrT="[Text]"/>
      <dgm:spPr/>
      <dgm:t>
        <a:bodyPr/>
        <a:lstStyle/>
        <a:p>
          <a:r>
            <a:rPr lang="en-US" dirty="0"/>
            <a:t>Code Translation</a:t>
          </a:r>
        </a:p>
      </dgm:t>
    </dgm:pt>
    <dgm:pt modelId="{F8939D1A-6C24-4065-8F25-1C23710424EC}" type="parTrans" cxnId="{3DF7F77C-DA24-4405-AD78-8D6216CE2ED9}">
      <dgm:prSet/>
      <dgm:spPr/>
      <dgm:t>
        <a:bodyPr/>
        <a:lstStyle/>
        <a:p>
          <a:endParaRPr lang="en-US"/>
        </a:p>
      </dgm:t>
    </dgm:pt>
    <dgm:pt modelId="{4FEA9EF5-ED7C-4A20-BF90-764D8017E15D}" type="sibTrans" cxnId="{3DF7F77C-DA24-4405-AD78-8D6216CE2ED9}">
      <dgm:prSet/>
      <dgm:spPr/>
      <dgm:t>
        <a:bodyPr/>
        <a:lstStyle/>
        <a:p>
          <a:endParaRPr lang="en-US"/>
        </a:p>
      </dgm:t>
    </dgm:pt>
    <dgm:pt modelId="{D2DF1FA2-A20F-4DEF-A0E9-6AB59F25BF94}" type="pres">
      <dgm:prSet presAssocID="{9F5BF7F4-344A-4065-B2DC-54FB5E6043D4}" presName="Name0" presStyleCnt="0">
        <dgm:presLayoutVars>
          <dgm:dir/>
          <dgm:resizeHandles val="exact"/>
        </dgm:presLayoutVars>
      </dgm:prSet>
      <dgm:spPr/>
    </dgm:pt>
    <dgm:pt modelId="{543794CC-C466-4DDE-B753-EFCBDA669A1E}" type="pres">
      <dgm:prSet presAssocID="{A6A39327-A284-4C74-A344-FE76F3F9E2A5}" presName="node" presStyleLbl="node1" presStyleIdx="0" presStyleCnt="4">
        <dgm:presLayoutVars>
          <dgm:bulletEnabled val="1"/>
        </dgm:presLayoutVars>
      </dgm:prSet>
      <dgm:spPr/>
    </dgm:pt>
    <dgm:pt modelId="{88D11E3D-4EC2-4918-9081-200544522078}" type="pres">
      <dgm:prSet presAssocID="{2323F456-03A6-4775-9AE7-EC6A0A5D6F85}" presName="sibTrans" presStyleLbl="sibTrans2D1" presStyleIdx="0" presStyleCnt="3"/>
      <dgm:spPr/>
    </dgm:pt>
    <dgm:pt modelId="{951B2977-4295-4F47-8E4C-D63B18D662A9}" type="pres">
      <dgm:prSet presAssocID="{2323F456-03A6-4775-9AE7-EC6A0A5D6F85}" presName="connectorText" presStyleLbl="sibTrans2D1" presStyleIdx="0" presStyleCnt="3"/>
      <dgm:spPr/>
    </dgm:pt>
    <dgm:pt modelId="{6B73B6A6-9620-4AE8-8D5D-8ED63FC8DD85}" type="pres">
      <dgm:prSet presAssocID="{8AD2E708-DEAF-4C63-960C-C5B88D00A9CA}" presName="node" presStyleLbl="node1" presStyleIdx="1" presStyleCnt="4">
        <dgm:presLayoutVars>
          <dgm:bulletEnabled val="1"/>
        </dgm:presLayoutVars>
      </dgm:prSet>
      <dgm:spPr/>
    </dgm:pt>
    <dgm:pt modelId="{C6847738-8736-4E8B-B66F-7C86DE0C4EDC}" type="pres">
      <dgm:prSet presAssocID="{3BD2FFEF-2F56-4F5A-B211-F1B5731DEEB9}" presName="sibTrans" presStyleLbl="sibTrans2D1" presStyleIdx="1" presStyleCnt="3"/>
      <dgm:spPr/>
    </dgm:pt>
    <dgm:pt modelId="{4C496CFF-45E1-43DD-9EBD-C5FC27E24E9E}" type="pres">
      <dgm:prSet presAssocID="{3BD2FFEF-2F56-4F5A-B211-F1B5731DEEB9}" presName="connectorText" presStyleLbl="sibTrans2D1" presStyleIdx="1" presStyleCnt="3"/>
      <dgm:spPr/>
    </dgm:pt>
    <dgm:pt modelId="{EA6CDE68-F46D-4315-BEA1-6617DE8D03BD}" type="pres">
      <dgm:prSet presAssocID="{2205F785-E076-40C5-B06D-1EC6DD2BF1BF}" presName="node" presStyleLbl="node1" presStyleIdx="2" presStyleCnt="4">
        <dgm:presLayoutVars>
          <dgm:bulletEnabled val="1"/>
        </dgm:presLayoutVars>
      </dgm:prSet>
      <dgm:spPr/>
    </dgm:pt>
    <dgm:pt modelId="{6F59AFE0-A304-4BF6-A2EF-B3CA261FD60C}" type="pres">
      <dgm:prSet presAssocID="{FC3DA793-6739-4BB6-8B28-750DB3E6723B}" presName="sibTrans" presStyleLbl="sibTrans2D1" presStyleIdx="2" presStyleCnt="3"/>
      <dgm:spPr/>
    </dgm:pt>
    <dgm:pt modelId="{2BF18A26-6528-4B53-9D80-0B28048B8F19}" type="pres">
      <dgm:prSet presAssocID="{FC3DA793-6739-4BB6-8B28-750DB3E6723B}" presName="connectorText" presStyleLbl="sibTrans2D1" presStyleIdx="2" presStyleCnt="3"/>
      <dgm:spPr/>
    </dgm:pt>
    <dgm:pt modelId="{6D677F1B-4D2C-4465-973A-FF1709D86FE4}" type="pres">
      <dgm:prSet presAssocID="{1D7E0D7D-4529-460F-95F1-50FF530C4825}" presName="node" presStyleLbl="node1" presStyleIdx="3" presStyleCnt="4">
        <dgm:presLayoutVars>
          <dgm:bulletEnabled val="1"/>
        </dgm:presLayoutVars>
      </dgm:prSet>
      <dgm:spPr/>
    </dgm:pt>
  </dgm:ptLst>
  <dgm:cxnLst>
    <dgm:cxn modelId="{B4F5B101-40F7-437E-94A4-4724780199C8}" type="presOf" srcId="{2323F456-03A6-4775-9AE7-EC6A0A5D6F85}" destId="{951B2977-4295-4F47-8E4C-D63B18D662A9}" srcOrd="1" destOrd="0" presId="urn:microsoft.com/office/officeart/2005/8/layout/process1"/>
    <dgm:cxn modelId="{EFA7A522-070C-45EA-A628-695892712260}" type="presOf" srcId="{FC3DA793-6739-4BB6-8B28-750DB3E6723B}" destId="{6F59AFE0-A304-4BF6-A2EF-B3CA261FD60C}" srcOrd="0" destOrd="0" presId="urn:microsoft.com/office/officeart/2005/8/layout/process1"/>
    <dgm:cxn modelId="{153B973F-C0CC-474C-9E82-199B0EBAFB39}" type="presOf" srcId="{1D7E0D7D-4529-460F-95F1-50FF530C4825}" destId="{6D677F1B-4D2C-4465-973A-FF1709D86FE4}" srcOrd="0" destOrd="0" presId="urn:microsoft.com/office/officeart/2005/8/layout/process1"/>
    <dgm:cxn modelId="{657C5647-9EA8-4A14-8475-0E80CF2AEEA9}" type="presOf" srcId="{2205F785-E076-40C5-B06D-1EC6DD2BF1BF}" destId="{EA6CDE68-F46D-4315-BEA1-6617DE8D03BD}" srcOrd="0" destOrd="0" presId="urn:microsoft.com/office/officeart/2005/8/layout/process1"/>
    <dgm:cxn modelId="{E595974E-7557-4E50-8A4C-E8BE8ABEC22A}" type="presOf" srcId="{9F5BF7F4-344A-4065-B2DC-54FB5E6043D4}" destId="{D2DF1FA2-A20F-4DEF-A0E9-6AB59F25BF94}" srcOrd="0" destOrd="0" presId="urn:microsoft.com/office/officeart/2005/8/layout/process1"/>
    <dgm:cxn modelId="{D3405D51-6860-4C91-918A-C6A0BFBD820D}" type="presOf" srcId="{FC3DA793-6739-4BB6-8B28-750DB3E6723B}" destId="{2BF18A26-6528-4B53-9D80-0B28048B8F19}" srcOrd="1" destOrd="0" presId="urn:microsoft.com/office/officeart/2005/8/layout/process1"/>
    <dgm:cxn modelId="{3DF7F77C-DA24-4405-AD78-8D6216CE2ED9}" srcId="{9F5BF7F4-344A-4065-B2DC-54FB5E6043D4}" destId="{1D7E0D7D-4529-460F-95F1-50FF530C4825}" srcOrd="3" destOrd="0" parTransId="{F8939D1A-6C24-4065-8F25-1C23710424EC}" sibTransId="{4FEA9EF5-ED7C-4A20-BF90-764D8017E15D}"/>
    <dgm:cxn modelId="{AE960C89-ED85-49FA-93A2-B164DED40718}" srcId="{9F5BF7F4-344A-4065-B2DC-54FB5E6043D4}" destId="{8AD2E708-DEAF-4C63-960C-C5B88D00A9CA}" srcOrd="1" destOrd="0" parTransId="{588EB57F-3944-4C89-9DF1-E7AB4BD3B492}" sibTransId="{3BD2FFEF-2F56-4F5A-B211-F1B5731DEEB9}"/>
    <dgm:cxn modelId="{E40F0E95-F60A-4445-8637-FC5E40D6890C}" srcId="{9F5BF7F4-344A-4065-B2DC-54FB5E6043D4}" destId="{A6A39327-A284-4C74-A344-FE76F3F9E2A5}" srcOrd="0" destOrd="0" parTransId="{DFFA0550-C3DC-4D92-8EDD-4EC04017609F}" sibTransId="{2323F456-03A6-4775-9AE7-EC6A0A5D6F85}"/>
    <dgm:cxn modelId="{C87D36A3-7891-4D2F-BFCB-A01D867CBA42}" type="presOf" srcId="{A6A39327-A284-4C74-A344-FE76F3F9E2A5}" destId="{543794CC-C466-4DDE-B753-EFCBDA669A1E}" srcOrd="0" destOrd="0" presId="urn:microsoft.com/office/officeart/2005/8/layout/process1"/>
    <dgm:cxn modelId="{6F84CDBD-1977-4135-BF30-89670BD66839}" type="presOf" srcId="{3BD2FFEF-2F56-4F5A-B211-F1B5731DEEB9}" destId="{C6847738-8736-4E8B-B66F-7C86DE0C4EDC}" srcOrd="0" destOrd="0" presId="urn:microsoft.com/office/officeart/2005/8/layout/process1"/>
    <dgm:cxn modelId="{7BE8E7C2-E747-4A81-A444-8F8793C9F8ED}" type="presOf" srcId="{2323F456-03A6-4775-9AE7-EC6A0A5D6F85}" destId="{88D11E3D-4EC2-4918-9081-200544522078}" srcOrd="0" destOrd="0" presId="urn:microsoft.com/office/officeart/2005/8/layout/process1"/>
    <dgm:cxn modelId="{ED3BB7DE-2FD6-4EB6-9CEF-4D4C9467C6F7}" type="presOf" srcId="{3BD2FFEF-2F56-4F5A-B211-F1B5731DEEB9}" destId="{4C496CFF-45E1-43DD-9EBD-C5FC27E24E9E}" srcOrd="1" destOrd="0" presId="urn:microsoft.com/office/officeart/2005/8/layout/process1"/>
    <dgm:cxn modelId="{E1FA2DE0-27D5-4811-9859-2C585AB7D357}" srcId="{9F5BF7F4-344A-4065-B2DC-54FB5E6043D4}" destId="{2205F785-E076-40C5-B06D-1EC6DD2BF1BF}" srcOrd="2" destOrd="0" parTransId="{F444C2E9-67EB-4096-8619-247246B545FE}" sibTransId="{FC3DA793-6739-4BB6-8B28-750DB3E6723B}"/>
    <dgm:cxn modelId="{11576BEA-E34B-4587-B8A7-D48F95C884B1}" type="presOf" srcId="{8AD2E708-DEAF-4C63-960C-C5B88D00A9CA}" destId="{6B73B6A6-9620-4AE8-8D5D-8ED63FC8DD85}" srcOrd="0" destOrd="0" presId="urn:microsoft.com/office/officeart/2005/8/layout/process1"/>
    <dgm:cxn modelId="{D60C2869-C3D2-47FB-8260-B6D886EA3F0A}" type="presParOf" srcId="{D2DF1FA2-A20F-4DEF-A0E9-6AB59F25BF94}" destId="{543794CC-C466-4DDE-B753-EFCBDA669A1E}" srcOrd="0" destOrd="0" presId="urn:microsoft.com/office/officeart/2005/8/layout/process1"/>
    <dgm:cxn modelId="{F569EF38-2D6A-4760-9172-6A0000896E29}" type="presParOf" srcId="{D2DF1FA2-A20F-4DEF-A0E9-6AB59F25BF94}" destId="{88D11E3D-4EC2-4918-9081-200544522078}" srcOrd="1" destOrd="0" presId="urn:microsoft.com/office/officeart/2005/8/layout/process1"/>
    <dgm:cxn modelId="{3E7773B3-EE39-4F75-A5CB-CDC928A2E817}" type="presParOf" srcId="{88D11E3D-4EC2-4918-9081-200544522078}" destId="{951B2977-4295-4F47-8E4C-D63B18D662A9}" srcOrd="0" destOrd="0" presId="urn:microsoft.com/office/officeart/2005/8/layout/process1"/>
    <dgm:cxn modelId="{FC8A5564-623B-48AD-8BE8-64F620B292F4}" type="presParOf" srcId="{D2DF1FA2-A20F-4DEF-A0E9-6AB59F25BF94}" destId="{6B73B6A6-9620-4AE8-8D5D-8ED63FC8DD85}" srcOrd="2" destOrd="0" presId="urn:microsoft.com/office/officeart/2005/8/layout/process1"/>
    <dgm:cxn modelId="{47F5B1F9-A73E-4FB6-B501-C3DA1B4129B2}" type="presParOf" srcId="{D2DF1FA2-A20F-4DEF-A0E9-6AB59F25BF94}" destId="{C6847738-8736-4E8B-B66F-7C86DE0C4EDC}" srcOrd="3" destOrd="0" presId="urn:microsoft.com/office/officeart/2005/8/layout/process1"/>
    <dgm:cxn modelId="{DFD24988-2BF8-4938-B0C7-1B3A41830452}" type="presParOf" srcId="{C6847738-8736-4E8B-B66F-7C86DE0C4EDC}" destId="{4C496CFF-45E1-43DD-9EBD-C5FC27E24E9E}" srcOrd="0" destOrd="0" presId="urn:microsoft.com/office/officeart/2005/8/layout/process1"/>
    <dgm:cxn modelId="{DBD6A018-0170-46FC-BEF5-61CEB7DAEA32}" type="presParOf" srcId="{D2DF1FA2-A20F-4DEF-A0E9-6AB59F25BF94}" destId="{EA6CDE68-F46D-4315-BEA1-6617DE8D03BD}" srcOrd="4" destOrd="0" presId="urn:microsoft.com/office/officeart/2005/8/layout/process1"/>
    <dgm:cxn modelId="{1CE56405-03B5-414B-8CBF-B8C92A219E0A}" type="presParOf" srcId="{D2DF1FA2-A20F-4DEF-A0E9-6AB59F25BF94}" destId="{6F59AFE0-A304-4BF6-A2EF-B3CA261FD60C}" srcOrd="5" destOrd="0" presId="urn:microsoft.com/office/officeart/2005/8/layout/process1"/>
    <dgm:cxn modelId="{0CE04EC0-769C-4C98-95BD-C4EEFD7B543A}" type="presParOf" srcId="{6F59AFE0-A304-4BF6-A2EF-B3CA261FD60C}" destId="{2BF18A26-6528-4B53-9D80-0B28048B8F19}" srcOrd="0" destOrd="0" presId="urn:microsoft.com/office/officeart/2005/8/layout/process1"/>
    <dgm:cxn modelId="{093FDC25-B9F9-48A2-BF44-54236F502751}" type="presParOf" srcId="{D2DF1FA2-A20F-4DEF-A0E9-6AB59F25BF94}" destId="{6D677F1B-4D2C-4465-973A-FF1709D86FE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824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Collection</a:t>
          </a:r>
        </a:p>
      </dsp:txBody>
      <dsp:txXfrm>
        <a:off x="37552" y="1562339"/>
        <a:ext cx="1742027" cy="1019834"/>
      </dsp:txXfrm>
    </dsp:sp>
    <dsp:sp modelId="{88D11E3D-4EC2-4918-9081-200544522078}">
      <dsp:nvSpPr>
        <dsp:cNvPr id="0" name=""/>
        <dsp:cNvSpPr/>
      </dsp:nvSpPr>
      <dsp:spPr>
        <a:xfrm>
          <a:off x="1991856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991856" y="1937928"/>
        <a:ext cx="267933" cy="268655"/>
      </dsp:txXfrm>
    </dsp:sp>
    <dsp:sp modelId="{6B73B6A6-9620-4AE8-8D5D-8ED63FC8DD85}">
      <dsp:nvSpPr>
        <dsp:cNvPr id="0" name=""/>
        <dsp:cNvSpPr/>
      </dsp:nvSpPr>
      <dsp:spPr>
        <a:xfrm>
          <a:off x="2533501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Cleaning</a:t>
          </a:r>
        </a:p>
      </dsp:txBody>
      <dsp:txXfrm>
        <a:off x="2565229" y="1562339"/>
        <a:ext cx="1742027" cy="1019834"/>
      </dsp:txXfrm>
    </dsp:sp>
    <dsp:sp modelId="{C6847738-8736-4E8B-B66F-7C86DE0C4EDC}">
      <dsp:nvSpPr>
        <dsp:cNvPr id="0" name=""/>
        <dsp:cNvSpPr/>
      </dsp:nvSpPr>
      <dsp:spPr>
        <a:xfrm>
          <a:off x="4519533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519533" y="1937928"/>
        <a:ext cx="267933" cy="268655"/>
      </dsp:txXfrm>
    </dsp:sp>
    <dsp:sp modelId="{EA6CDE68-F46D-4315-BEA1-6617DE8D03BD}">
      <dsp:nvSpPr>
        <dsp:cNvPr id="0" name=""/>
        <dsp:cNvSpPr/>
      </dsp:nvSpPr>
      <dsp:spPr>
        <a:xfrm>
          <a:off x="5061178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Feature Extraction</a:t>
          </a:r>
        </a:p>
      </dsp:txBody>
      <dsp:txXfrm>
        <a:off x="5092906" y="1562339"/>
        <a:ext cx="1742027" cy="1019834"/>
      </dsp:txXfrm>
    </dsp:sp>
    <dsp:sp modelId="{6F59AFE0-A304-4BF6-A2EF-B3CA261FD60C}">
      <dsp:nvSpPr>
        <dsp:cNvPr id="0" name=""/>
        <dsp:cNvSpPr/>
      </dsp:nvSpPr>
      <dsp:spPr>
        <a:xfrm>
          <a:off x="7047210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047210" y="1937928"/>
        <a:ext cx="267933" cy="268655"/>
      </dsp:txXfrm>
    </dsp:sp>
    <dsp:sp modelId="{F5A33C49-B61E-4D73-A9C5-A4760743E944}">
      <dsp:nvSpPr>
        <dsp:cNvPr id="0" name=""/>
        <dsp:cNvSpPr/>
      </dsp:nvSpPr>
      <dsp:spPr>
        <a:xfrm>
          <a:off x="7588855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Prediction Model Set Up</a:t>
          </a:r>
        </a:p>
      </dsp:txBody>
      <dsp:txXfrm>
        <a:off x="7620583" y="1562339"/>
        <a:ext cx="1742027" cy="1019834"/>
      </dsp:txXfrm>
    </dsp:sp>
    <dsp:sp modelId="{C41B56B6-9433-464D-B20D-4B2202AC1C6D}">
      <dsp:nvSpPr>
        <dsp:cNvPr id="0" name=""/>
        <dsp:cNvSpPr/>
      </dsp:nvSpPr>
      <dsp:spPr>
        <a:xfrm>
          <a:off x="9574887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74887" y="1937928"/>
        <a:ext cx="267933" cy="268655"/>
      </dsp:txXfrm>
    </dsp:sp>
    <dsp:sp modelId="{6D677F1B-4D2C-4465-973A-FF1709D86FE4}">
      <dsp:nvSpPr>
        <dsp:cNvPr id="0" name=""/>
        <dsp:cNvSpPr/>
      </dsp:nvSpPr>
      <dsp:spPr>
        <a:xfrm>
          <a:off x="10116533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Output Predictions</a:t>
          </a:r>
        </a:p>
      </dsp:txBody>
      <dsp:txXfrm>
        <a:off x="10148261" y="1562339"/>
        <a:ext cx="1742027" cy="101983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24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Student Post</a:t>
          </a:r>
        </a:p>
      </dsp:txBody>
      <dsp:txXfrm>
        <a:off x="45516" y="2739402"/>
        <a:ext cx="2211249" cy="1294529"/>
      </dsp:txXfrm>
    </dsp:sp>
    <dsp:sp modelId="{88D11E3D-4EC2-4918-9081-200544522078}">
      <dsp:nvSpPr>
        <dsp:cNvPr id="0" name=""/>
        <dsp:cNvSpPr/>
      </dsp:nvSpPr>
      <dsp:spPr>
        <a:xfrm>
          <a:off x="2526221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526221" y="3216157"/>
        <a:ext cx="340103" cy="341020"/>
      </dsp:txXfrm>
    </dsp:sp>
    <dsp:sp modelId="{6B73B6A6-9620-4AE8-8D5D-8ED63FC8DD85}">
      <dsp:nvSpPr>
        <dsp:cNvPr id="0" name=""/>
        <dsp:cNvSpPr/>
      </dsp:nvSpPr>
      <dsp:spPr>
        <a:xfrm>
          <a:off x="321376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Function/Method</a:t>
          </a:r>
        </a:p>
      </dsp:txBody>
      <dsp:txXfrm>
        <a:off x="3254036" y="2739402"/>
        <a:ext cx="2211249" cy="1294529"/>
      </dsp:txXfrm>
    </dsp:sp>
    <dsp:sp modelId="{C6847738-8736-4E8B-B66F-7C86DE0C4EDC}">
      <dsp:nvSpPr>
        <dsp:cNvPr id="0" name=""/>
        <dsp:cNvSpPr/>
      </dsp:nvSpPr>
      <dsp:spPr>
        <a:xfrm>
          <a:off x="5734740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34740" y="3216157"/>
        <a:ext cx="340103" cy="341020"/>
      </dsp:txXfrm>
    </dsp:sp>
    <dsp:sp modelId="{EA6CDE68-F46D-4315-BEA1-6617DE8D03BD}">
      <dsp:nvSpPr>
        <dsp:cNvPr id="0" name=""/>
        <dsp:cNvSpPr/>
      </dsp:nvSpPr>
      <dsp:spPr>
        <a:xfrm>
          <a:off x="6422280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Translate Function/Method</a:t>
          </a:r>
        </a:p>
      </dsp:txBody>
      <dsp:txXfrm>
        <a:off x="6462555" y="2739402"/>
        <a:ext cx="2211249" cy="1294529"/>
      </dsp:txXfrm>
    </dsp:sp>
    <dsp:sp modelId="{6F59AFE0-A304-4BF6-A2EF-B3CA261FD60C}">
      <dsp:nvSpPr>
        <dsp:cNvPr id="0" name=""/>
        <dsp:cNvSpPr/>
      </dsp:nvSpPr>
      <dsp:spPr>
        <a:xfrm>
          <a:off x="8943259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943259" y="3216157"/>
        <a:ext cx="340103" cy="341020"/>
      </dsp:txXfrm>
    </dsp:sp>
    <dsp:sp modelId="{6D677F1B-4D2C-4465-973A-FF1709D86FE4}">
      <dsp:nvSpPr>
        <dsp:cNvPr id="0" name=""/>
        <dsp:cNvSpPr/>
      </dsp:nvSpPr>
      <dsp:spPr>
        <a:xfrm>
          <a:off x="9630799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 Translation</a:t>
          </a:r>
          <a:endParaRPr lang="en-US" sz="2100" kern="1200" dirty="0"/>
        </a:p>
      </dsp:txBody>
      <dsp:txXfrm>
        <a:off x="9671074" y="2739402"/>
        <a:ext cx="2211249" cy="12945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24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Student Post</a:t>
          </a:r>
        </a:p>
      </dsp:txBody>
      <dsp:txXfrm>
        <a:off x="45516" y="2739402"/>
        <a:ext cx="2211249" cy="1294529"/>
      </dsp:txXfrm>
    </dsp:sp>
    <dsp:sp modelId="{88D11E3D-4EC2-4918-9081-200544522078}">
      <dsp:nvSpPr>
        <dsp:cNvPr id="0" name=""/>
        <dsp:cNvSpPr/>
      </dsp:nvSpPr>
      <dsp:spPr>
        <a:xfrm>
          <a:off x="2526221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526221" y="3216157"/>
        <a:ext cx="340103" cy="341020"/>
      </dsp:txXfrm>
    </dsp:sp>
    <dsp:sp modelId="{6B73B6A6-9620-4AE8-8D5D-8ED63FC8DD85}">
      <dsp:nvSpPr>
        <dsp:cNvPr id="0" name=""/>
        <dsp:cNvSpPr/>
      </dsp:nvSpPr>
      <dsp:spPr>
        <a:xfrm>
          <a:off x="321376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Function/Method</a:t>
          </a:r>
        </a:p>
      </dsp:txBody>
      <dsp:txXfrm>
        <a:off x="3254036" y="2739402"/>
        <a:ext cx="2211249" cy="1294529"/>
      </dsp:txXfrm>
    </dsp:sp>
    <dsp:sp modelId="{C6847738-8736-4E8B-B66F-7C86DE0C4EDC}">
      <dsp:nvSpPr>
        <dsp:cNvPr id="0" name=""/>
        <dsp:cNvSpPr/>
      </dsp:nvSpPr>
      <dsp:spPr>
        <a:xfrm>
          <a:off x="5734740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34740" y="3216157"/>
        <a:ext cx="340103" cy="341020"/>
      </dsp:txXfrm>
    </dsp:sp>
    <dsp:sp modelId="{EA6CDE68-F46D-4315-BEA1-6617DE8D03BD}">
      <dsp:nvSpPr>
        <dsp:cNvPr id="0" name=""/>
        <dsp:cNvSpPr/>
      </dsp:nvSpPr>
      <dsp:spPr>
        <a:xfrm>
          <a:off x="6422280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Translate Function/Method</a:t>
          </a:r>
        </a:p>
      </dsp:txBody>
      <dsp:txXfrm>
        <a:off x="6462555" y="2739402"/>
        <a:ext cx="2211249" cy="1294529"/>
      </dsp:txXfrm>
    </dsp:sp>
    <dsp:sp modelId="{6F59AFE0-A304-4BF6-A2EF-B3CA261FD60C}">
      <dsp:nvSpPr>
        <dsp:cNvPr id="0" name=""/>
        <dsp:cNvSpPr/>
      </dsp:nvSpPr>
      <dsp:spPr>
        <a:xfrm>
          <a:off x="8943259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943259" y="3216157"/>
        <a:ext cx="340103" cy="341020"/>
      </dsp:txXfrm>
    </dsp:sp>
    <dsp:sp modelId="{6D677F1B-4D2C-4465-973A-FF1709D86FE4}">
      <dsp:nvSpPr>
        <dsp:cNvPr id="0" name=""/>
        <dsp:cNvSpPr/>
      </dsp:nvSpPr>
      <dsp:spPr>
        <a:xfrm>
          <a:off x="9630799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 Translation</a:t>
          </a:r>
          <a:endParaRPr lang="en-US" sz="2100" kern="1200" dirty="0"/>
        </a:p>
      </dsp:txBody>
      <dsp:txXfrm>
        <a:off x="9671074" y="2739402"/>
        <a:ext cx="2211249" cy="129452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24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Student Post</a:t>
          </a:r>
        </a:p>
      </dsp:txBody>
      <dsp:txXfrm>
        <a:off x="45516" y="2739402"/>
        <a:ext cx="2211249" cy="1294529"/>
      </dsp:txXfrm>
    </dsp:sp>
    <dsp:sp modelId="{88D11E3D-4EC2-4918-9081-200544522078}">
      <dsp:nvSpPr>
        <dsp:cNvPr id="0" name=""/>
        <dsp:cNvSpPr/>
      </dsp:nvSpPr>
      <dsp:spPr>
        <a:xfrm>
          <a:off x="2526221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526221" y="3216157"/>
        <a:ext cx="340103" cy="341020"/>
      </dsp:txXfrm>
    </dsp:sp>
    <dsp:sp modelId="{6B73B6A6-9620-4AE8-8D5D-8ED63FC8DD85}">
      <dsp:nvSpPr>
        <dsp:cNvPr id="0" name=""/>
        <dsp:cNvSpPr/>
      </dsp:nvSpPr>
      <dsp:spPr>
        <a:xfrm>
          <a:off x="321376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Function/Method</a:t>
          </a:r>
        </a:p>
      </dsp:txBody>
      <dsp:txXfrm>
        <a:off x="3254036" y="2739402"/>
        <a:ext cx="2211249" cy="1294529"/>
      </dsp:txXfrm>
    </dsp:sp>
    <dsp:sp modelId="{C6847738-8736-4E8B-B66F-7C86DE0C4EDC}">
      <dsp:nvSpPr>
        <dsp:cNvPr id="0" name=""/>
        <dsp:cNvSpPr/>
      </dsp:nvSpPr>
      <dsp:spPr>
        <a:xfrm>
          <a:off x="5734740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34740" y="3216157"/>
        <a:ext cx="340103" cy="341020"/>
      </dsp:txXfrm>
    </dsp:sp>
    <dsp:sp modelId="{EA6CDE68-F46D-4315-BEA1-6617DE8D03BD}">
      <dsp:nvSpPr>
        <dsp:cNvPr id="0" name=""/>
        <dsp:cNvSpPr/>
      </dsp:nvSpPr>
      <dsp:spPr>
        <a:xfrm>
          <a:off x="6422280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Translate Function/Method</a:t>
          </a:r>
        </a:p>
      </dsp:txBody>
      <dsp:txXfrm>
        <a:off x="6462555" y="2739402"/>
        <a:ext cx="2211249" cy="1294529"/>
      </dsp:txXfrm>
    </dsp:sp>
    <dsp:sp modelId="{6F59AFE0-A304-4BF6-A2EF-B3CA261FD60C}">
      <dsp:nvSpPr>
        <dsp:cNvPr id="0" name=""/>
        <dsp:cNvSpPr/>
      </dsp:nvSpPr>
      <dsp:spPr>
        <a:xfrm>
          <a:off x="8943259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943259" y="3216157"/>
        <a:ext cx="340103" cy="341020"/>
      </dsp:txXfrm>
    </dsp:sp>
    <dsp:sp modelId="{6D677F1B-4D2C-4465-973A-FF1709D86FE4}">
      <dsp:nvSpPr>
        <dsp:cNvPr id="0" name=""/>
        <dsp:cNvSpPr/>
      </dsp:nvSpPr>
      <dsp:spPr>
        <a:xfrm>
          <a:off x="9630799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 Translation</a:t>
          </a:r>
          <a:endParaRPr lang="en-US" sz="2100" kern="1200" dirty="0"/>
        </a:p>
      </dsp:txBody>
      <dsp:txXfrm>
        <a:off x="9671074" y="2739402"/>
        <a:ext cx="2211249" cy="129452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24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Student Post</a:t>
          </a:r>
        </a:p>
      </dsp:txBody>
      <dsp:txXfrm>
        <a:off x="45516" y="2739402"/>
        <a:ext cx="2211249" cy="1294529"/>
      </dsp:txXfrm>
    </dsp:sp>
    <dsp:sp modelId="{88D11E3D-4EC2-4918-9081-200544522078}">
      <dsp:nvSpPr>
        <dsp:cNvPr id="0" name=""/>
        <dsp:cNvSpPr/>
      </dsp:nvSpPr>
      <dsp:spPr>
        <a:xfrm>
          <a:off x="2526221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526221" y="3216157"/>
        <a:ext cx="340103" cy="341020"/>
      </dsp:txXfrm>
    </dsp:sp>
    <dsp:sp modelId="{6B73B6A6-9620-4AE8-8D5D-8ED63FC8DD85}">
      <dsp:nvSpPr>
        <dsp:cNvPr id="0" name=""/>
        <dsp:cNvSpPr/>
      </dsp:nvSpPr>
      <dsp:spPr>
        <a:xfrm>
          <a:off x="321376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Function/Method</a:t>
          </a:r>
        </a:p>
      </dsp:txBody>
      <dsp:txXfrm>
        <a:off x="3254036" y="2739402"/>
        <a:ext cx="2211249" cy="1294529"/>
      </dsp:txXfrm>
    </dsp:sp>
    <dsp:sp modelId="{C6847738-8736-4E8B-B66F-7C86DE0C4EDC}">
      <dsp:nvSpPr>
        <dsp:cNvPr id="0" name=""/>
        <dsp:cNvSpPr/>
      </dsp:nvSpPr>
      <dsp:spPr>
        <a:xfrm>
          <a:off x="5734740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34740" y="3216157"/>
        <a:ext cx="340103" cy="341020"/>
      </dsp:txXfrm>
    </dsp:sp>
    <dsp:sp modelId="{EA6CDE68-F46D-4315-BEA1-6617DE8D03BD}">
      <dsp:nvSpPr>
        <dsp:cNvPr id="0" name=""/>
        <dsp:cNvSpPr/>
      </dsp:nvSpPr>
      <dsp:spPr>
        <a:xfrm>
          <a:off x="6422280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Translate Function/Method</a:t>
          </a:r>
        </a:p>
      </dsp:txBody>
      <dsp:txXfrm>
        <a:off x="6462555" y="2739402"/>
        <a:ext cx="2211249" cy="1294529"/>
      </dsp:txXfrm>
    </dsp:sp>
    <dsp:sp modelId="{6F59AFE0-A304-4BF6-A2EF-B3CA261FD60C}">
      <dsp:nvSpPr>
        <dsp:cNvPr id="0" name=""/>
        <dsp:cNvSpPr/>
      </dsp:nvSpPr>
      <dsp:spPr>
        <a:xfrm>
          <a:off x="8943259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943259" y="3216157"/>
        <a:ext cx="340103" cy="341020"/>
      </dsp:txXfrm>
    </dsp:sp>
    <dsp:sp modelId="{6D677F1B-4D2C-4465-973A-FF1709D86FE4}">
      <dsp:nvSpPr>
        <dsp:cNvPr id="0" name=""/>
        <dsp:cNvSpPr/>
      </dsp:nvSpPr>
      <dsp:spPr>
        <a:xfrm>
          <a:off x="9630799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Code Translation</a:t>
          </a:r>
          <a:endParaRPr lang="en-US" sz="2100" kern="1200" dirty="0"/>
        </a:p>
      </dsp:txBody>
      <dsp:txXfrm>
        <a:off x="9671074" y="2739402"/>
        <a:ext cx="2211249" cy="1294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824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Collection</a:t>
          </a:r>
        </a:p>
      </dsp:txBody>
      <dsp:txXfrm>
        <a:off x="37552" y="2876750"/>
        <a:ext cx="1742027" cy="1019834"/>
      </dsp:txXfrm>
    </dsp:sp>
    <dsp:sp modelId="{88D11E3D-4EC2-4918-9081-200544522078}">
      <dsp:nvSpPr>
        <dsp:cNvPr id="0" name=""/>
        <dsp:cNvSpPr/>
      </dsp:nvSpPr>
      <dsp:spPr>
        <a:xfrm>
          <a:off x="1991856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991856" y="3252339"/>
        <a:ext cx="267933" cy="268655"/>
      </dsp:txXfrm>
    </dsp:sp>
    <dsp:sp modelId="{6B73B6A6-9620-4AE8-8D5D-8ED63FC8DD85}">
      <dsp:nvSpPr>
        <dsp:cNvPr id="0" name=""/>
        <dsp:cNvSpPr/>
      </dsp:nvSpPr>
      <dsp:spPr>
        <a:xfrm>
          <a:off x="2533501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Cleaning</a:t>
          </a:r>
        </a:p>
      </dsp:txBody>
      <dsp:txXfrm>
        <a:off x="2565229" y="2876750"/>
        <a:ext cx="1742027" cy="1019834"/>
      </dsp:txXfrm>
    </dsp:sp>
    <dsp:sp modelId="{C6847738-8736-4E8B-B66F-7C86DE0C4EDC}">
      <dsp:nvSpPr>
        <dsp:cNvPr id="0" name=""/>
        <dsp:cNvSpPr/>
      </dsp:nvSpPr>
      <dsp:spPr>
        <a:xfrm>
          <a:off x="4519533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519533" y="3252339"/>
        <a:ext cx="267933" cy="268655"/>
      </dsp:txXfrm>
    </dsp:sp>
    <dsp:sp modelId="{EA6CDE68-F46D-4315-BEA1-6617DE8D03BD}">
      <dsp:nvSpPr>
        <dsp:cNvPr id="0" name=""/>
        <dsp:cNvSpPr/>
      </dsp:nvSpPr>
      <dsp:spPr>
        <a:xfrm>
          <a:off x="5061178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Feature Extraction</a:t>
          </a:r>
        </a:p>
      </dsp:txBody>
      <dsp:txXfrm>
        <a:off x="5092906" y="2876750"/>
        <a:ext cx="1742027" cy="1019834"/>
      </dsp:txXfrm>
    </dsp:sp>
    <dsp:sp modelId="{6F59AFE0-A304-4BF6-A2EF-B3CA261FD60C}">
      <dsp:nvSpPr>
        <dsp:cNvPr id="0" name=""/>
        <dsp:cNvSpPr/>
      </dsp:nvSpPr>
      <dsp:spPr>
        <a:xfrm>
          <a:off x="7047210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047210" y="3252339"/>
        <a:ext cx="267933" cy="268655"/>
      </dsp:txXfrm>
    </dsp:sp>
    <dsp:sp modelId="{F5A33C49-B61E-4D73-A9C5-A4760743E944}">
      <dsp:nvSpPr>
        <dsp:cNvPr id="0" name=""/>
        <dsp:cNvSpPr/>
      </dsp:nvSpPr>
      <dsp:spPr>
        <a:xfrm>
          <a:off x="7588855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Prediction Model Set Up</a:t>
          </a:r>
        </a:p>
      </dsp:txBody>
      <dsp:txXfrm>
        <a:off x="7620583" y="2876750"/>
        <a:ext cx="1742027" cy="1019834"/>
      </dsp:txXfrm>
    </dsp:sp>
    <dsp:sp modelId="{C41B56B6-9433-464D-B20D-4B2202AC1C6D}">
      <dsp:nvSpPr>
        <dsp:cNvPr id="0" name=""/>
        <dsp:cNvSpPr/>
      </dsp:nvSpPr>
      <dsp:spPr>
        <a:xfrm>
          <a:off x="9574887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74887" y="3252339"/>
        <a:ext cx="267933" cy="268655"/>
      </dsp:txXfrm>
    </dsp:sp>
    <dsp:sp modelId="{6D677F1B-4D2C-4465-973A-FF1709D86FE4}">
      <dsp:nvSpPr>
        <dsp:cNvPr id="0" name=""/>
        <dsp:cNvSpPr/>
      </dsp:nvSpPr>
      <dsp:spPr>
        <a:xfrm>
          <a:off x="10116533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Output Predictions</a:t>
          </a:r>
        </a:p>
      </dsp:txBody>
      <dsp:txXfrm>
        <a:off x="10148261" y="2876750"/>
        <a:ext cx="1742027" cy="10198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824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Collection</a:t>
          </a:r>
        </a:p>
      </dsp:txBody>
      <dsp:txXfrm>
        <a:off x="37552" y="1562339"/>
        <a:ext cx="1742027" cy="1019834"/>
      </dsp:txXfrm>
    </dsp:sp>
    <dsp:sp modelId="{88D11E3D-4EC2-4918-9081-200544522078}">
      <dsp:nvSpPr>
        <dsp:cNvPr id="0" name=""/>
        <dsp:cNvSpPr/>
      </dsp:nvSpPr>
      <dsp:spPr>
        <a:xfrm>
          <a:off x="1991856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991856" y="1937928"/>
        <a:ext cx="267933" cy="268655"/>
      </dsp:txXfrm>
    </dsp:sp>
    <dsp:sp modelId="{6B73B6A6-9620-4AE8-8D5D-8ED63FC8DD85}">
      <dsp:nvSpPr>
        <dsp:cNvPr id="0" name=""/>
        <dsp:cNvSpPr/>
      </dsp:nvSpPr>
      <dsp:spPr>
        <a:xfrm>
          <a:off x="2533501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Cleaning</a:t>
          </a:r>
        </a:p>
      </dsp:txBody>
      <dsp:txXfrm>
        <a:off x="2565229" y="1562339"/>
        <a:ext cx="1742027" cy="1019834"/>
      </dsp:txXfrm>
    </dsp:sp>
    <dsp:sp modelId="{C6847738-8736-4E8B-B66F-7C86DE0C4EDC}">
      <dsp:nvSpPr>
        <dsp:cNvPr id="0" name=""/>
        <dsp:cNvSpPr/>
      </dsp:nvSpPr>
      <dsp:spPr>
        <a:xfrm>
          <a:off x="4519533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519533" y="1937928"/>
        <a:ext cx="267933" cy="268655"/>
      </dsp:txXfrm>
    </dsp:sp>
    <dsp:sp modelId="{EA6CDE68-F46D-4315-BEA1-6617DE8D03BD}">
      <dsp:nvSpPr>
        <dsp:cNvPr id="0" name=""/>
        <dsp:cNvSpPr/>
      </dsp:nvSpPr>
      <dsp:spPr>
        <a:xfrm>
          <a:off x="5061178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Feature Extraction</a:t>
          </a:r>
        </a:p>
      </dsp:txBody>
      <dsp:txXfrm>
        <a:off x="5092906" y="1562339"/>
        <a:ext cx="1742027" cy="1019834"/>
      </dsp:txXfrm>
    </dsp:sp>
    <dsp:sp modelId="{6F59AFE0-A304-4BF6-A2EF-B3CA261FD60C}">
      <dsp:nvSpPr>
        <dsp:cNvPr id="0" name=""/>
        <dsp:cNvSpPr/>
      </dsp:nvSpPr>
      <dsp:spPr>
        <a:xfrm>
          <a:off x="7047210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047210" y="1937928"/>
        <a:ext cx="267933" cy="268655"/>
      </dsp:txXfrm>
    </dsp:sp>
    <dsp:sp modelId="{F5A33C49-B61E-4D73-A9C5-A4760743E944}">
      <dsp:nvSpPr>
        <dsp:cNvPr id="0" name=""/>
        <dsp:cNvSpPr/>
      </dsp:nvSpPr>
      <dsp:spPr>
        <a:xfrm>
          <a:off x="7588855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Prediction Model Set Up</a:t>
          </a:r>
        </a:p>
      </dsp:txBody>
      <dsp:txXfrm>
        <a:off x="7620583" y="1562339"/>
        <a:ext cx="1742027" cy="1019834"/>
      </dsp:txXfrm>
    </dsp:sp>
    <dsp:sp modelId="{C41B56B6-9433-464D-B20D-4B2202AC1C6D}">
      <dsp:nvSpPr>
        <dsp:cNvPr id="0" name=""/>
        <dsp:cNvSpPr/>
      </dsp:nvSpPr>
      <dsp:spPr>
        <a:xfrm>
          <a:off x="9574887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74887" y="1937928"/>
        <a:ext cx="267933" cy="268655"/>
      </dsp:txXfrm>
    </dsp:sp>
    <dsp:sp modelId="{6D677F1B-4D2C-4465-973A-FF1709D86FE4}">
      <dsp:nvSpPr>
        <dsp:cNvPr id="0" name=""/>
        <dsp:cNvSpPr/>
      </dsp:nvSpPr>
      <dsp:spPr>
        <a:xfrm>
          <a:off x="10116533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Output Predictions</a:t>
          </a:r>
        </a:p>
      </dsp:txBody>
      <dsp:txXfrm>
        <a:off x="10148261" y="1562339"/>
        <a:ext cx="1742027" cy="10198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824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Collection</a:t>
          </a:r>
        </a:p>
      </dsp:txBody>
      <dsp:txXfrm>
        <a:off x="37552" y="2876750"/>
        <a:ext cx="1742027" cy="1019834"/>
      </dsp:txXfrm>
    </dsp:sp>
    <dsp:sp modelId="{88D11E3D-4EC2-4918-9081-200544522078}">
      <dsp:nvSpPr>
        <dsp:cNvPr id="0" name=""/>
        <dsp:cNvSpPr/>
      </dsp:nvSpPr>
      <dsp:spPr>
        <a:xfrm>
          <a:off x="1991856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991856" y="3252339"/>
        <a:ext cx="267933" cy="268655"/>
      </dsp:txXfrm>
    </dsp:sp>
    <dsp:sp modelId="{6B73B6A6-9620-4AE8-8D5D-8ED63FC8DD85}">
      <dsp:nvSpPr>
        <dsp:cNvPr id="0" name=""/>
        <dsp:cNvSpPr/>
      </dsp:nvSpPr>
      <dsp:spPr>
        <a:xfrm>
          <a:off x="2533501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Cleaning</a:t>
          </a:r>
        </a:p>
      </dsp:txBody>
      <dsp:txXfrm>
        <a:off x="2565229" y="2876750"/>
        <a:ext cx="1742027" cy="1019834"/>
      </dsp:txXfrm>
    </dsp:sp>
    <dsp:sp modelId="{C6847738-8736-4E8B-B66F-7C86DE0C4EDC}">
      <dsp:nvSpPr>
        <dsp:cNvPr id="0" name=""/>
        <dsp:cNvSpPr/>
      </dsp:nvSpPr>
      <dsp:spPr>
        <a:xfrm>
          <a:off x="4519533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519533" y="3252339"/>
        <a:ext cx="267933" cy="268655"/>
      </dsp:txXfrm>
    </dsp:sp>
    <dsp:sp modelId="{EA6CDE68-F46D-4315-BEA1-6617DE8D03BD}">
      <dsp:nvSpPr>
        <dsp:cNvPr id="0" name=""/>
        <dsp:cNvSpPr/>
      </dsp:nvSpPr>
      <dsp:spPr>
        <a:xfrm>
          <a:off x="5061178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Feature Extraction</a:t>
          </a:r>
        </a:p>
      </dsp:txBody>
      <dsp:txXfrm>
        <a:off x="5092906" y="2876750"/>
        <a:ext cx="1742027" cy="1019834"/>
      </dsp:txXfrm>
    </dsp:sp>
    <dsp:sp modelId="{6F59AFE0-A304-4BF6-A2EF-B3CA261FD60C}">
      <dsp:nvSpPr>
        <dsp:cNvPr id="0" name=""/>
        <dsp:cNvSpPr/>
      </dsp:nvSpPr>
      <dsp:spPr>
        <a:xfrm>
          <a:off x="7047210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047210" y="3252339"/>
        <a:ext cx="267933" cy="268655"/>
      </dsp:txXfrm>
    </dsp:sp>
    <dsp:sp modelId="{F5A33C49-B61E-4D73-A9C5-A4760743E944}">
      <dsp:nvSpPr>
        <dsp:cNvPr id="0" name=""/>
        <dsp:cNvSpPr/>
      </dsp:nvSpPr>
      <dsp:spPr>
        <a:xfrm>
          <a:off x="7588855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Prediction Model Set Up</a:t>
          </a:r>
        </a:p>
      </dsp:txBody>
      <dsp:txXfrm>
        <a:off x="7620583" y="2876750"/>
        <a:ext cx="1742027" cy="1019834"/>
      </dsp:txXfrm>
    </dsp:sp>
    <dsp:sp modelId="{C41B56B6-9433-464D-B20D-4B2202AC1C6D}">
      <dsp:nvSpPr>
        <dsp:cNvPr id="0" name=""/>
        <dsp:cNvSpPr/>
      </dsp:nvSpPr>
      <dsp:spPr>
        <a:xfrm>
          <a:off x="9574887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74887" y="3252339"/>
        <a:ext cx="267933" cy="268655"/>
      </dsp:txXfrm>
    </dsp:sp>
    <dsp:sp modelId="{6D677F1B-4D2C-4465-973A-FF1709D86FE4}">
      <dsp:nvSpPr>
        <dsp:cNvPr id="0" name=""/>
        <dsp:cNvSpPr/>
      </dsp:nvSpPr>
      <dsp:spPr>
        <a:xfrm>
          <a:off x="10116533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Output Predictions</a:t>
          </a:r>
        </a:p>
      </dsp:txBody>
      <dsp:txXfrm>
        <a:off x="10148261" y="2876750"/>
        <a:ext cx="1742027" cy="10198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824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Collection</a:t>
          </a:r>
        </a:p>
      </dsp:txBody>
      <dsp:txXfrm>
        <a:off x="37552" y="1562339"/>
        <a:ext cx="1742027" cy="1019834"/>
      </dsp:txXfrm>
    </dsp:sp>
    <dsp:sp modelId="{88D11E3D-4EC2-4918-9081-200544522078}">
      <dsp:nvSpPr>
        <dsp:cNvPr id="0" name=""/>
        <dsp:cNvSpPr/>
      </dsp:nvSpPr>
      <dsp:spPr>
        <a:xfrm>
          <a:off x="1991856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991856" y="1937928"/>
        <a:ext cx="267933" cy="268655"/>
      </dsp:txXfrm>
    </dsp:sp>
    <dsp:sp modelId="{6B73B6A6-9620-4AE8-8D5D-8ED63FC8DD85}">
      <dsp:nvSpPr>
        <dsp:cNvPr id="0" name=""/>
        <dsp:cNvSpPr/>
      </dsp:nvSpPr>
      <dsp:spPr>
        <a:xfrm>
          <a:off x="2533501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Cleaning</a:t>
          </a:r>
        </a:p>
      </dsp:txBody>
      <dsp:txXfrm>
        <a:off x="2565229" y="1562339"/>
        <a:ext cx="1742027" cy="1019834"/>
      </dsp:txXfrm>
    </dsp:sp>
    <dsp:sp modelId="{C6847738-8736-4E8B-B66F-7C86DE0C4EDC}">
      <dsp:nvSpPr>
        <dsp:cNvPr id="0" name=""/>
        <dsp:cNvSpPr/>
      </dsp:nvSpPr>
      <dsp:spPr>
        <a:xfrm>
          <a:off x="4519533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519533" y="1937928"/>
        <a:ext cx="267933" cy="268655"/>
      </dsp:txXfrm>
    </dsp:sp>
    <dsp:sp modelId="{EA6CDE68-F46D-4315-BEA1-6617DE8D03BD}">
      <dsp:nvSpPr>
        <dsp:cNvPr id="0" name=""/>
        <dsp:cNvSpPr/>
      </dsp:nvSpPr>
      <dsp:spPr>
        <a:xfrm>
          <a:off x="5061178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Feature Extraction</a:t>
          </a:r>
        </a:p>
      </dsp:txBody>
      <dsp:txXfrm>
        <a:off x="5092906" y="1562339"/>
        <a:ext cx="1742027" cy="1019834"/>
      </dsp:txXfrm>
    </dsp:sp>
    <dsp:sp modelId="{6F59AFE0-A304-4BF6-A2EF-B3CA261FD60C}">
      <dsp:nvSpPr>
        <dsp:cNvPr id="0" name=""/>
        <dsp:cNvSpPr/>
      </dsp:nvSpPr>
      <dsp:spPr>
        <a:xfrm>
          <a:off x="7047210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047210" y="1937928"/>
        <a:ext cx="267933" cy="268655"/>
      </dsp:txXfrm>
    </dsp:sp>
    <dsp:sp modelId="{F5A33C49-B61E-4D73-A9C5-A4760743E944}">
      <dsp:nvSpPr>
        <dsp:cNvPr id="0" name=""/>
        <dsp:cNvSpPr/>
      </dsp:nvSpPr>
      <dsp:spPr>
        <a:xfrm>
          <a:off x="7588855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Prediction Model Set Up</a:t>
          </a:r>
        </a:p>
      </dsp:txBody>
      <dsp:txXfrm>
        <a:off x="7620583" y="1562339"/>
        <a:ext cx="1742027" cy="1019834"/>
      </dsp:txXfrm>
    </dsp:sp>
    <dsp:sp modelId="{C41B56B6-9433-464D-B20D-4B2202AC1C6D}">
      <dsp:nvSpPr>
        <dsp:cNvPr id="0" name=""/>
        <dsp:cNvSpPr/>
      </dsp:nvSpPr>
      <dsp:spPr>
        <a:xfrm>
          <a:off x="9574887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74887" y="1937928"/>
        <a:ext cx="267933" cy="268655"/>
      </dsp:txXfrm>
    </dsp:sp>
    <dsp:sp modelId="{6D677F1B-4D2C-4465-973A-FF1709D86FE4}">
      <dsp:nvSpPr>
        <dsp:cNvPr id="0" name=""/>
        <dsp:cNvSpPr/>
      </dsp:nvSpPr>
      <dsp:spPr>
        <a:xfrm>
          <a:off x="10116533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Output Predictions</a:t>
          </a:r>
        </a:p>
      </dsp:txBody>
      <dsp:txXfrm>
        <a:off x="10148261" y="1562339"/>
        <a:ext cx="1742027" cy="10198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824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Collection</a:t>
          </a:r>
        </a:p>
      </dsp:txBody>
      <dsp:txXfrm>
        <a:off x="37552" y="2876750"/>
        <a:ext cx="1742027" cy="1019834"/>
      </dsp:txXfrm>
    </dsp:sp>
    <dsp:sp modelId="{88D11E3D-4EC2-4918-9081-200544522078}">
      <dsp:nvSpPr>
        <dsp:cNvPr id="0" name=""/>
        <dsp:cNvSpPr/>
      </dsp:nvSpPr>
      <dsp:spPr>
        <a:xfrm>
          <a:off x="1991856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991856" y="3252339"/>
        <a:ext cx="267933" cy="268655"/>
      </dsp:txXfrm>
    </dsp:sp>
    <dsp:sp modelId="{6B73B6A6-9620-4AE8-8D5D-8ED63FC8DD85}">
      <dsp:nvSpPr>
        <dsp:cNvPr id="0" name=""/>
        <dsp:cNvSpPr/>
      </dsp:nvSpPr>
      <dsp:spPr>
        <a:xfrm>
          <a:off x="2533501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Cleaning</a:t>
          </a:r>
        </a:p>
      </dsp:txBody>
      <dsp:txXfrm>
        <a:off x="2565229" y="2876750"/>
        <a:ext cx="1742027" cy="1019834"/>
      </dsp:txXfrm>
    </dsp:sp>
    <dsp:sp modelId="{C6847738-8736-4E8B-B66F-7C86DE0C4EDC}">
      <dsp:nvSpPr>
        <dsp:cNvPr id="0" name=""/>
        <dsp:cNvSpPr/>
      </dsp:nvSpPr>
      <dsp:spPr>
        <a:xfrm>
          <a:off x="4519533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519533" y="3252339"/>
        <a:ext cx="267933" cy="268655"/>
      </dsp:txXfrm>
    </dsp:sp>
    <dsp:sp modelId="{EA6CDE68-F46D-4315-BEA1-6617DE8D03BD}">
      <dsp:nvSpPr>
        <dsp:cNvPr id="0" name=""/>
        <dsp:cNvSpPr/>
      </dsp:nvSpPr>
      <dsp:spPr>
        <a:xfrm>
          <a:off x="5061178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Feature Extraction</a:t>
          </a:r>
        </a:p>
      </dsp:txBody>
      <dsp:txXfrm>
        <a:off x="5092906" y="2876750"/>
        <a:ext cx="1742027" cy="1019834"/>
      </dsp:txXfrm>
    </dsp:sp>
    <dsp:sp modelId="{6F59AFE0-A304-4BF6-A2EF-B3CA261FD60C}">
      <dsp:nvSpPr>
        <dsp:cNvPr id="0" name=""/>
        <dsp:cNvSpPr/>
      </dsp:nvSpPr>
      <dsp:spPr>
        <a:xfrm>
          <a:off x="7047210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047210" y="3252339"/>
        <a:ext cx="267933" cy="268655"/>
      </dsp:txXfrm>
    </dsp:sp>
    <dsp:sp modelId="{F5A33C49-B61E-4D73-A9C5-A4760743E944}">
      <dsp:nvSpPr>
        <dsp:cNvPr id="0" name=""/>
        <dsp:cNvSpPr/>
      </dsp:nvSpPr>
      <dsp:spPr>
        <a:xfrm>
          <a:off x="7588855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Prediction Model Set Up</a:t>
          </a:r>
        </a:p>
      </dsp:txBody>
      <dsp:txXfrm>
        <a:off x="7620583" y="2876750"/>
        <a:ext cx="1742027" cy="1019834"/>
      </dsp:txXfrm>
    </dsp:sp>
    <dsp:sp modelId="{C41B56B6-9433-464D-B20D-4B2202AC1C6D}">
      <dsp:nvSpPr>
        <dsp:cNvPr id="0" name=""/>
        <dsp:cNvSpPr/>
      </dsp:nvSpPr>
      <dsp:spPr>
        <a:xfrm>
          <a:off x="9574887" y="3162787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74887" y="3252339"/>
        <a:ext cx="267933" cy="268655"/>
      </dsp:txXfrm>
    </dsp:sp>
    <dsp:sp modelId="{6D677F1B-4D2C-4465-973A-FF1709D86FE4}">
      <dsp:nvSpPr>
        <dsp:cNvPr id="0" name=""/>
        <dsp:cNvSpPr/>
      </dsp:nvSpPr>
      <dsp:spPr>
        <a:xfrm>
          <a:off x="10116533" y="2845022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Output Predictions</a:t>
          </a:r>
        </a:p>
      </dsp:txBody>
      <dsp:txXfrm>
        <a:off x="10148261" y="2876750"/>
        <a:ext cx="1742027" cy="10198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824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Collection</a:t>
          </a:r>
        </a:p>
      </dsp:txBody>
      <dsp:txXfrm>
        <a:off x="37552" y="1562339"/>
        <a:ext cx="1742027" cy="1019834"/>
      </dsp:txXfrm>
    </dsp:sp>
    <dsp:sp modelId="{88D11E3D-4EC2-4918-9081-200544522078}">
      <dsp:nvSpPr>
        <dsp:cNvPr id="0" name=""/>
        <dsp:cNvSpPr/>
      </dsp:nvSpPr>
      <dsp:spPr>
        <a:xfrm>
          <a:off x="1991856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991856" y="1937928"/>
        <a:ext cx="267933" cy="268655"/>
      </dsp:txXfrm>
    </dsp:sp>
    <dsp:sp modelId="{6B73B6A6-9620-4AE8-8D5D-8ED63FC8DD85}">
      <dsp:nvSpPr>
        <dsp:cNvPr id="0" name=""/>
        <dsp:cNvSpPr/>
      </dsp:nvSpPr>
      <dsp:spPr>
        <a:xfrm>
          <a:off x="2533501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Data Cleaning</a:t>
          </a:r>
        </a:p>
      </dsp:txBody>
      <dsp:txXfrm>
        <a:off x="2565229" y="1562339"/>
        <a:ext cx="1742027" cy="1019834"/>
      </dsp:txXfrm>
    </dsp:sp>
    <dsp:sp modelId="{C6847738-8736-4E8B-B66F-7C86DE0C4EDC}">
      <dsp:nvSpPr>
        <dsp:cNvPr id="0" name=""/>
        <dsp:cNvSpPr/>
      </dsp:nvSpPr>
      <dsp:spPr>
        <a:xfrm>
          <a:off x="4519533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519533" y="1937928"/>
        <a:ext cx="267933" cy="268655"/>
      </dsp:txXfrm>
    </dsp:sp>
    <dsp:sp modelId="{EA6CDE68-F46D-4315-BEA1-6617DE8D03BD}">
      <dsp:nvSpPr>
        <dsp:cNvPr id="0" name=""/>
        <dsp:cNvSpPr/>
      </dsp:nvSpPr>
      <dsp:spPr>
        <a:xfrm>
          <a:off x="5061178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Feature Extraction</a:t>
          </a:r>
        </a:p>
      </dsp:txBody>
      <dsp:txXfrm>
        <a:off x="5092906" y="1562339"/>
        <a:ext cx="1742027" cy="1019834"/>
      </dsp:txXfrm>
    </dsp:sp>
    <dsp:sp modelId="{6F59AFE0-A304-4BF6-A2EF-B3CA261FD60C}">
      <dsp:nvSpPr>
        <dsp:cNvPr id="0" name=""/>
        <dsp:cNvSpPr/>
      </dsp:nvSpPr>
      <dsp:spPr>
        <a:xfrm>
          <a:off x="7047210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047210" y="1937928"/>
        <a:ext cx="267933" cy="268655"/>
      </dsp:txXfrm>
    </dsp:sp>
    <dsp:sp modelId="{F5A33C49-B61E-4D73-A9C5-A4760743E944}">
      <dsp:nvSpPr>
        <dsp:cNvPr id="0" name=""/>
        <dsp:cNvSpPr/>
      </dsp:nvSpPr>
      <dsp:spPr>
        <a:xfrm>
          <a:off x="7588855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Prediction Model Set Up</a:t>
          </a:r>
        </a:p>
      </dsp:txBody>
      <dsp:txXfrm>
        <a:off x="7620583" y="1562339"/>
        <a:ext cx="1742027" cy="1019834"/>
      </dsp:txXfrm>
    </dsp:sp>
    <dsp:sp modelId="{C41B56B6-9433-464D-B20D-4B2202AC1C6D}">
      <dsp:nvSpPr>
        <dsp:cNvPr id="0" name=""/>
        <dsp:cNvSpPr/>
      </dsp:nvSpPr>
      <dsp:spPr>
        <a:xfrm>
          <a:off x="9574887" y="1848376"/>
          <a:ext cx="382762" cy="447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574887" y="1937928"/>
        <a:ext cx="267933" cy="268655"/>
      </dsp:txXfrm>
    </dsp:sp>
    <dsp:sp modelId="{6D677F1B-4D2C-4465-973A-FF1709D86FE4}">
      <dsp:nvSpPr>
        <dsp:cNvPr id="0" name=""/>
        <dsp:cNvSpPr/>
      </dsp:nvSpPr>
      <dsp:spPr>
        <a:xfrm>
          <a:off x="10116533" y="1530611"/>
          <a:ext cx="1805483" cy="1083290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tx1"/>
              </a:solidFill>
            </a:rPr>
            <a:t>Output Predictions</a:t>
          </a:r>
        </a:p>
      </dsp:txBody>
      <dsp:txXfrm>
        <a:off x="10148261" y="1562339"/>
        <a:ext cx="1742027" cy="10198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24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Student Post</a:t>
          </a:r>
        </a:p>
      </dsp:txBody>
      <dsp:txXfrm>
        <a:off x="45516" y="2739402"/>
        <a:ext cx="2211249" cy="1294529"/>
      </dsp:txXfrm>
    </dsp:sp>
    <dsp:sp modelId="{88D11E3D-4EC2-4918-9081-200544522078}">
      <dsp:nvSpPr>
        <dsp:cNvPr id="0" name=""/>
        <dsp:cNvSpPr/>
      </dsp:nvSpPr>
      <dsp:spPr>
        <a:xfrm>
          <a:off x="2526221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526221" y="3216157"/>
        <a:ext cx="340103" cy="341020"/>
      </dsp:txXfrm>
    </dsp:sp>
    <dsp:sp modelId="{6B73B6A6-9620-4AE8-8D5D-8ED63FC8DD85}">
      <dsp:nvSpPr>
        <dsp:cNvPr id="0" name=""/>
        <dsp:cNvSpPr/>
      </dsp:nvSpPr>
      <dsp:spPr>
        <a:xfrm>
          <a:off x="321376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Function/Method</a:t>
          </a:r>
        </a:p>
      </dsp:txBody>
      <dsp:txXfrm>
        <a:off x="3254036" y="2739402"/>
        <a:ext cx="2211249" cy="1294529"/>
      </dsp:txXfrm>
    </dsp:sp>
    <dsp:sp modelId="{C6847738-8736-4E8B-B66F-7C86DE0C4EDC}">
      <dsp:nvSpPr>
        <dsp:cNvPr id="0" name=""/>
        <dsp:cNvSpPr/>
      </dsp:nvSpPr>
      <dsp:spPr>
        <a:xfrm>
          <a:off x="5734740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34740" y="3216157"/>
        <a:ext cx="340103" cy="341020"/>
      </dsp:txXfrm>
    </dsp:sp>
    <dsp:sp modelId="{EA6CDE68-F46D-4315-BEA1-6617DE8D03BD}">
      <dsp:nvSpPr>
        <dsp:cNvPr id="0" name=""/>
        <dsp:cNvSpPr/>
      </dsp:nvSpPr>
      <dsp:spPr>
        <a:xfrm>
          <a:off x="6422280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Translate Function/Method</a:t>
          </a:r>
        </a:p>
      </dsp:txBody>
      <dsp:txXfrm>
        <a:off x="6462555" y="2739402"/>
        <a:ext cx="2211249" cy="1294529"/>
      </dsp:txXfrm>
    </dsp:sp>
    <dsp:sp modelId="{6F59AFE0-A304-4BF6-A2EF-B3CA261FD60C}">
      <dsp:nvSpPr>
        <dsp:cNvPr id="0" name=""/>
        <dsp:cNvSpPr/>
      </dsp:nvSpPr>
      <dsp:spPr>
        <a:xfrm>
          <a:off x="8943259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943259" y="3216157"/>
        <a:ext cx="340103" cy="341020"/>
      </dsp:txXfrm>
    </dsp:sp>
    <dsp:sp modelId="{6D677F1B-4D2C-4465-973A-FF1709D86FE4}">
      <dsp:nvSpPr>
        <dsp:cNvPr id="0" name=""/>
        <dsp:cNvSpPr/>
      </dsp:nvSpPr>
      <dsp:spPr>
        <a:xfrm>
          <a:off x="9630799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Code Translation</a:t>
          </a:r>
        </a:p>
      </dsp:txBody>
      <dsp:txXfrm>
        <a:off x="9671074" y="2739402"/>
        <a:ext cx="2211249" cy="12945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794CC-C466-4DDE-B753-EFCBDA669A1E}">
      <dsp:nvSpPr>
        <dsp:cNvPr id="0" name=""/>
        <dsp:cNvSpPr/>
      </dsp:nvSpPr>
      <dsp:spPr>
        <a:xfrm>
          <a:off x="524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Student Post</a:t>
          </a:r>
        </a:p>
      </dsp:txBody>
      <dsp:txXfrm>
        <a:off x="45516" y="2739402"/>
        <a:ext cx="2211249" cy="1294529"/>
      </dsp:txXfrm>
    </dsp:sp>
    <dsp:sp modelId="{88D11E3D-4EC2-4918-9081-200544522078}">
      <dsp:nvSpPr>
        <dsp:cNvPr id="0" name=""/>
        <dsp:cNvSpPr/>
      </dsp:nvSpPr>
      <dsp:spPr>
        <a:xfrm>
          <a:off x="2526221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526221" y="3216157"/>
        <a:ext cx="340103" cy="341020"/>
      </dsp:txXfrm>
    </dsp:sp>
    <dsp:sp modelId="{6B73B6A6-9620-4AE8-8D5D-8ED63FC8DD85}">
      <dsp:nvSpPr>
        <dsp:cNvPr id="0" name=""/>
        <dsp:cNvSpPr/>
      </dsp:nvSpPr>
      <dsp:spPr>
        <a:xfrm>
          <a:off x="3213761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Identify Function/Method</a:t>
          </a:r>
        </a:p>
      </dsp:txBody>
      <dsp:txXfrm>
        <a:off x="3254036" y="2739402"/>
        <a:ext cx="2211249" cy="1294529"/>
      </dsp:txXfrm>
    </dsp:sp>
    <dsp:sp modelId="{C6847738-8736-4E8B-B66F-7C86DE0C4EDC}">
      <dsp:nvSpPr>
        <dsp:cNvPr id="0" name=""/>
        <dsp:cNvSpPr/>
      </dsp:nvSpPr>
      <dsp:spPr>
        <a:xfrm>
          <a:off x="5734740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734740" y="3216157"/>
        <a:ext cx="340103" cy="341020"/>
      </dsp:txXfrm>
    </dsp:sp>
    <dsp:sp modelId="{EA6CDE68-F46D-4315-BEA1-6617DE8D03BD}">
      <dsp:nvSpPr>
        <dsp:cNvPr id="0" name=""/>
        <dsp:cNvSpPr/>
      </dsp:nvSpPr>
      <dsp:spPr>
        <a:xfrm>
          <a:off x="6422280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Translate Function/Method</a:t>
          </a:r>
        </a:p>
      </dsp:txBody>
      <dsp:txXfrm>
        <a:off x="6462555" y="2739402"/>
        <a:ext cx="2211249" cy="1294529"/>
      </dsp:txXfrm>
    </dsp:sp>
    <dsp:sp modelId="{6F59AFE0-A304-4BF6-A2EF-B3CA261FD60C}">
      <dsp:nvSpPr>
        <dsp:cNvPr id="0" name=""/>
        <dsp:cNvSpPr/>
      </dsp:nvSpPr>
      <dsp:spPr>
        <a:xfrm>
          <a:off x="8943259" y="3102484"/>
          <a:ext cx="485861" cy="56836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943259" y="3216157"/>
        <a:ext cx="340103" cy="341020"/>
      </dsp:txXfrm>
    </dsp:sp>
    <dsp:sp modelId="{6D677F1B-4D2C-4465-973A-FF1709D86FE4}">
      <dsp:nvSpPr>
        <dsp:cNvPr id="0" name=""/>
        <dsp:cNvSpPr/>
      </dsp:nvSpPr>
      <dsp:spPr>
        <a:xfrm>
          <a:off x="9630799" y="2699127"/>
          <a:ext cx="2291799" cy="13750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Code Translation</a:t>
          </a:r>
        </a:p>
      </dsp:txBody>
      <dsp:txXfrm>
        <a:off x="9671074" y="2739402"/>
        <a:ext cx="2211249" cy="12945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DCCA0-4CC6-440A-95C7-F96768E7CAAC}" type="datetimeFigureOut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C85AB-ADEE-4B5D-A8BC-9D608A403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73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See the thesis for language model introductions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CC6E4-5827-4931-866F-8F23D93E9C5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49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See the thesis for prediction model parameter set up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CC6E4-5827-4931-866F-8F23D93E9C5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608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C85AB-ADEE-4B5D-A8BC-9D608A40391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881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C85AB-ADEE-4B5D-A8BC-9D608A40391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4285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C85AB-ADEE-4B5D-A8BC-9D608A40391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326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2C85AB-ADEE-4B5D-A8BC-9D608A403912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13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334ED1-03C2-41C6-8F9E-C6AFE9694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645BDF-B090-4722-9942-C7045A79A7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B58CB-DE29-4457-A8DF-A414F1B8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9396-B041-4AF7-9F11-6907817DDA93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7C0DA-BA70-4BF1-BEEC-DC865EB8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DE7135-BD55-4979-AD0E-314A8770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93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FB15F-2F16-408A-A51A-8ECE40B4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49C9F3-EB06-4955-B1F0-1459AB612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ECA385-3862-4BF1-828E-A9ECE840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AF53D-AD67-42F6-8764-2BC6B49233AB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AC0915-20AE-4BA8-8556-B996995E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4A5AF4-CE6F-4645-AABE-CCFCB64B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31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EA41A04-2E70-464A-8ED1-B55624E6B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89AC5D-79D3-44DF-8D2E-5BA287465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BEEABA-C69E-49E9-8285-7C4FBE36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60F2D-08B3-4D0D-834F-14CA7731AFD7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1CD68C-C9E6-41CA-9A4D-65871AE6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FE27F6-84C1-47AD-87EF-539A92DA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872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F7DF95-8DA3-405F-9468-8D83916A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FD199A-E7D4-464E-9009-B2B615CEC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81D78-9E7C-4A9F-8F61-46384A91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F4288-FA46-4828-966B-2B9B735095D0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BF047-9E4B-42A0-9AE9-28213F66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4905FA-F803-44EF-A37B-242C0FC0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98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5CD39-0859-4047-B70C-E9139844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C9311D-EBF4-440D-BF05-8A8C05462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430C1F-905F-49B8-8843-56DAE5589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3AD93-A247-4599-9CB4-EED5DC5B7491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33F8DC-111D-4145-82BE-1B35DC1A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86AE78-ED2E-4021-93B2-5E3ACA2DA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42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76D80-B56F-48B8-86B1-0C810D30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E9C21B-1F37-4723-9CE7-D89AF8D08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194E78-6995-488E-A049-97D46EC9D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08772A-277A-47E3-BC28-EEA8644A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53000-36C9-44AD-9FC7-3FD3AF866849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2AD5BA1-12CE-4730-B576-BE1618C7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C3DBB0-454A-4841-A1A4-5D879DF9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23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3B1EE-3D7B-47BF-8BC6-2A7A73A4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A2AAD5-F6E9-449D-9FAF-5AEF8A898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07EF04B-66DA-410A-A091-EFDAE807A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635719-2DF0-40DB-88FF-F631BB70C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BD8274-79D8-4B27-A9EF-60B29DF1F7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FA6908-8C14-4F1D-A018-12E7208F2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86625-FFDD-413F-BD44-778738BF47BC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680B94C-9532-440F-95D1-1571E569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CFF3D0-990C-40D0-8013-59D87B8F4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5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109B1-403D-4FE9-B901-016E70142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F1918A-EE0E-4457-983E-6AD96DDC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49BDB-6F6A-44F6-B676-C458DE5B7C70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AD7235-40B5-4A25-A657-A7536B0A3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72FB95-2FF2-4CFE-94EE-C3F4E280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86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882CF6-9AEB-46BD-B773-47E21F33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DADA-86C1-471F-8A15-1A824DFA5F23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F723650-FC90-4E10-A6CF-05FAC514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D22D4D-4A1B-4A68-A9D4-ABDCC50C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43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A230B-497A-4B76-BC7D-4DE5609B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F25FB5-822E-4BE5-B89A-5911DCB938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3D7AFB-980D-4E79-B58B-5786748DE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9963A5-78FA-4B2B-93E6-26E1E60D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C1FA6-5A4E-412C-B992-9AB4A16764B7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10DE1C-1229-4151-869B-D962EEAFC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2338ED-C1CA-4F83-98EA-23E6BBCA1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21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3697E-32BD-42AD-9CA2-B0366FA7F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2EF5C83-62C2-4E82-8AE8-BE288A2E3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E386CD-D45E-4FDB-8763-215DA053D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0C7A4F-3E58-4B04-B51F-AE7CEE579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F9CA2-3DDD-4DC6-8528-2FBC592430A4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47D37A-C394-4E39-B236-F9EA86CD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8630AB-A3E1-4062-9FFC-15D16621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57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2855D7-428B-454B-AABC-6125E332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4F43D3-F6E8-4835-822A-907955135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743D87-1BF0-4FA1-9474-9A6055CDA0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EAE6C-7BFA-4B64-A5EB-6A3BDE595CE7}" type="datetime1">
              <a:rPr lang="zh-CN" altLang="en-US" smtClean="0"/>
              <a:t>2022/3/14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1EF767-9D39-4B9E-9435-A14653FBF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29AD75-E64D-4C37-8667-EFEAE130F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D60607-6881-4B99-9DE9-48421AF73D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83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11.m4a"/><Relationship Id="rId7" Type="http://schemas.microsoft.com/office/2007/relationships/hdphoto" Target="../media/hdphoto1.wdp"/><Relationship Id="rId2" Type="http://schemas.microsoft.com/office/2007/relationships/media" Target="../media/media11.m4a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3.png"/><Relationship Id="rId2" Type="http://schemas.microsoft.com/office/2007/relationships/media" Target="../media/media12.m4a"/><Relationship Id="rId1" Type="http://schemas.openxmlformats.org/officeDocument/2006/relationships/tags" Target="../tags/tag10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openxmlformats.org/officeDocument/2006/relationships/audio" Target="../media/media13.m4a"/><Relationship Id="rId7" Type="http://schemas.openxmlformats.org/officeDocument/2006/relationships/image" Target="../media/image16.png"/><Relationship Id="rId12" Type="http://schemas.microsoft.com/office/2007/relationships/hdphoto" Target="../media/hdphoto1.wdp"/><Relationship Id="rId2" Type="http://schemas.microsoft.com/office/2007/relationships/media" Target="../media/media13.m4a"/><Relationship Id="rId1" Type="http://schemas.openxmlformats.org/officeDocument/2006/relationships/tags" Target="../tags/tag11.xml"/><Relationship Id="rId6" Type="http://schemas.openxmlformats.org/officeDocument/2006/relationships/image" Target="../media/image15.jpe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7.png"/><Relationship Id="rId1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2.xml"/><Relationship Id="rId6" Type="http://schemas.openxmlformats.org/officeDocument/2006/relationships/image" Target="../media/image3.png"/><Relationship Id="rId5" Type="http://schemas.openxmlformats.org/officeDocument/2006/relationships/image" Target="../media/image18.jp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7" Type="http://schemas.openxmlformats.org/officeDocument/2006/relationships/image" Target="../media/image3.png"/><Relationship Id="rId2" Type="http://schemas.microsoft.com/office/2007/relationships/media" Target="../media/media15.m4a"/><Relationship Id="rId1" Type="http://schemas.openxmlformats.org/officeDocument/2006/relationships/tags" Target="../tags/tag1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4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18.m4a"/><Relationship Id="rId7" Type="http://schemas.openxmlformats.org/officeDocument/2006/relationships/diagramQuickStyle" Target="../diagrams/quickStyle1.xml"/><Relationship Id="rId2" Type="http://schemas.microsoft.com/office/2007/relationships/media" Target="../media/media18.m4a"/><Relationship Id="rId1" Type="http://schemas.openxmlformats.org/officeDocument/2006/relationships/tags" Target="../tags/tag1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diagramDrawing" Target="../diagrams/drawin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7.xml"/><Relationship Id="rId6" Type="http://schemas.openxmlformats.org/officeDocument/2006/relationships/image" Target="../media/image3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3.png"/><Relationship Id="rId2" Type="http://schemas.microsoft.com/office/2007/relationships/media" Target="../media/media20.m4a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20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2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media25.m4a"/><Relationship Id="rId7" Type="http://schemas.openxmlformats.org/officeDocument/2006/relationships/image" Target="../media/image13.png"/><Relationship Id="rId2" Type="http://schemas.microsoft.com/office/2007/relationships/media" Target="../media/media25.m4a"/><Relationship Id="rId1" Type="http://schemas.openxmlformats.org/officeDocument/2006/relationships/tags" Target="../tags/tag23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24.xml"/><Relationship Id="rId6" Type="http://schemas.openxmlformats.org/officeDocument/2006/relationships/image" Target="../media/image3.png"/><Relationship Id="rId5" Type="http://schemas.openxmlformats.org/officeDocument/2006/relationships/image" Target="../media/image25.jpe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7" Type="http://schemas.openxmlformats.org/officeDocument/2006/relationships/image" Target="../media/image3.png"/><Relationship Id="rId2" Type="http://schemas.microsoft.com/office/2007/relationships/media" Target="../media/media27.m4a"/><Relationship Id="rId1" Type="http://schemas.openxmlformats.org/officeDocument/2006/relationships/tags" Target="../tags/tag25.xml"/><Relationship Id="rId6" Type="http://schemas.openxmlformats.org/officeDocument/2006/relationships/image" Target="../media/image25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6.xml"/><Relationship Id="rId6" Type="http://schemas.openxmlformats.org/officeDocument/2006/relationships/image" Target="../media/image3.png"/><Relationship Id="rId5" Type="http://schemas.openxmlformats.org/officeDocument/2006/relationships/image" Target="../media/image25.jpeg"/><Relationship Id="rId4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7" Type="http://schemas.openxmlformats.org/officeDocument/2006/relationships/image" Target="../media/image3.png"/><Relationship Id="rId2" Type="http://schemas.microsoft.com/office/2007/relationships/media" Target="../media/media29.m4a"/><Relationship Id="rId1" Type="http://schemas.openxmlformats.org/officeDocument/2006/relationships/tags" Target="../tags/tag27.xml"/><Relationship Id="rId6" Type="http://schemas.openxmlformats.org/officeDocument/2006/relationships/image" Target="../media/image26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26.jpeg"/><Relationship Id="rId3" Type="http://schemas.openxmlformats.org/officeDocument/2006/relationships/audio" Target="../media/media30.m4a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24.png"/><Relationship Id="rId2" Type="http://schemas.microsoft.com/office/2007/relationships/media" Target="../media/media30.m4a"/><Relationship Id="rId16" Type="http://schemas.openxmlformats.org/officeDocument/2006/relationships/image" Target="../media/image3.png"/><Relationship Id="rId1" Type="http://schemas.openxmlformats.org/officeDocument/2006/relationships/tags" Target="../tags/tag28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22.png"/><Relationship Id="rId5" Type="http://schemas.openxmlformats.org/officeDocument/2006/relationships/diagramData" Target="../diagrams/data2.xml"/><Relationship Id="rId15" Type="http://schemas.microsoft.com/office/2007/relationships/hdphoto" Target="../media/hdphoto5.wdp"/><Relationship Id="rId10" Type="http://schemas.openxmlformats.org/officeDocument/2006/relationships/image" Target="../media/image25.jpeg"/><Relationship Id="rId4" Type="http://schemas.openxmlformats.org/officeDocument/2006/relationships/slideLayout" Target="../slideLayouts/slideLayout1.xml"/><Relationship Id="rId9" Type="http://schemas.microsoft.com/office/2007/relationships/diagramDrawing" Target="../diagrams/drawing2.xml"/><Relationship Id="rId1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31.m4a"/><Relationship Id="rId7" Type="http://schemas.microsoft.com/office/2007/relationships/hdphoto" Target="../media/hdphoto5.wdp"/><Relationship Id="rId2" Type="http://schemas.microsoft.com/office/2007/relationships/media" Target="../media/media31.m4a"/><Relationship Id="rId1" Type="http://schemas.openxmlformats.org/officeDocument/2006/relationships/tags" Target="../tags/tag29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4a"/><Relationship Id="rId7" Type="http://schemas.openxmlformats.org/officeDocument/2006/relationships/image" Target="../media/image3.png"/><Relationship Id="rId2" Type="http://schemas.microsoft.com/office/2007/relationships/media" Target="../media/media32.m4a"/><Relationship Id="rId1" Type="http://schemas.openxmlformats.org/officeDocument/2006/relationships/tags" Target="../tags/tag30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4a"/><Relationship Id="rId7" Type="http://schemas.openxmlformats.org/officeDocument/2006/relationships/image" Target="../media/image3.png"/><Relationship Id="rId2" Type="http://schemas.microsoft.com/office/2007/relationships/media" Target="../media/media33.m4a"/><Relationship Id="rId1" Type="http://schemas.openxmlformats.org/officeDocument/2006/relationships/tags" Target="../tags/tag31.xml"/><Relationship Id="rId6" Type="http://schemas.openxmlformats.org/officeDocument/2006/relationships/image" Target="../media/image2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audio" Target="../media/media34.m4a"/><Relationship Id="rId7" Type="http://schemas.openxmlformats.org/officeDocument/2006/relationships/diagramQuickStyle" Target="../diagrams/quickStyle3.xml"/><Relationship Id="rId2" Type="http://schemas.microsoft.com/office/2007/relationships/media" Target="../media/media34.m4a"/><Relationship Id="rId1" Type="http://schemas.openxmlformats.org/officeDocument/2006/relationships/tags" Target="../tags/tag3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diagramDrawing" Target="../diagrams/drawing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26.jpeg"/><Relationship Id="rId18" Type="http://schemas.openxmlformats.org/officeDocument/2006/relationships/image" Target="../media/image13.png"/><Relationship Id="rId3" Type="http://schemas.openxmlformats.org/officeDocument/2006/relationships/audio" Target="../media/media35.m4a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microsoft.com/office/2007/relationships/media" Target="../media/media35.m4a"/><Relationship Id="rId16" Type="http://schemas.openxmlformats.org/officeDocument/2006/relationships/image" Target="../media/image12.png"/><Relationship Id="rId20" Type="http://schemas.openxmlformats.org/officeDocument/2006/relationships/image" Target="../media/image3.png"/><Relationship Id="rId1" Type="http://schemas.openxmlformats.org/officeDocument/2006/relationships/tags" Target="../tags/tag33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22.png"/><Relationship Id="rId5" Type="http://schemas.openxmlformats.org/officeDocument/2006/relationships/diagramData" Target="../diagrams/data4.xml"/><Relationship Id="rId15" Type="http://schemas.microsoft.com/office/2007/relationships/hdphoto" Target="../media/hdphoto5.wdp"/><Relationship Id="rId10" Type="http://schemas.openxmlformats.org/officeDocument/2006/relationships/image" Target="../media/image25.jpeg"/><Relationship Id="rId19" Type="http://schemas.microsoft.com/office/2007/relationships/hdphoto" Target="../media/hdphoto2.wdp"/><Relationship Id="rId4" Type="http://schemas.openxmlformats.org/officeDocument/2006/relationships/slideLayout" Target="../slideLayouts/slideLayout1.xml"/><Relationship Id="rId9" Type="http://schemas.microsoft.com/office/2007/relationships/diagramDrawing" Target="../diagrams/drawing4.xml"/><Relationship Id="rId1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audio" Target="../media/media36.m4a"/><Relationship Id="rId7" Type="http://schemas.microsoft.com/office/2007/relationships/hdphoto" Target="../media/hdphoto2.wdp"/><Relationship Id="rId2" Type="http://schemas.microsoft.com/office/2007/relationships/media" Target="../media/media36.m4a"/><Relationship Id="rId1" Type="http://schemas.openxmlformats.org/officeDocument/2006/relationships/tags" Target="../tags/tag34.xml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image" Target="../media/image31.jpeg"/><Relationship Id="rId10" Type="http://schemas.microsoft.com/office/2007/relationships/hdphoto" Target="../media/hdphoto1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media37.m4a"/><Relationship Id="rId7" Type="http://schemas.openxmlformats.org/officeDocument/2006/relationships/image" Target="../media/image3.png"/><Relationship Id="rId2" Type="http://schemas.microsoft.com/office/2007/relationships/media" Target="../media/media37.m4a"/><Relationship Id="rId1" Type="http://schemas.openxmlformats.org/officeDocument/2006/relationships/tags" Target="../tags/tag35.xml"/><Relationship Id="rId6" Type="http://schemas.openxmlformats.org/officeDocument/2006/relationships/image" Target="../media/image31.jpeg"/><Relationship Id="rId5" Type="http://schemas.openxmlformats.org/officeDocument/2006/relationships/image" Target="../media/image32.jpe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8.m4a"/><Relationship Id="rId2" Type="http://schemas.microsoft.com/office/2007/relationships/media" Target="../media/media38.m4a"/><Relationship Id="rId1" Type="http://schemas.openxmlformats.org/officeDocument/2006/relationships/tags" Target="../tags/tag36.xml"/><Relationship Id="rId6" Type="http://schemas.openxmlformats.org/officeDocument/2006/relationships/image" Target="../media/image3.png"/><Relationship Id="rId5" Type="http://schemas.openxmlformats.org/officeDocument/2006/relationships/image" Target="../media/image25.jpeg"/><Relationship Id="rId4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m4a"/><Relationship Id="rId7" Type="http://schemas.openxmlformats.org/officeDocument/2006/relationships/image" Target="../media/image3.png"/><Relationship Id="rId2" Type="http://schemas.microsoft.com/office/2007/relationships/media" Target="../media/media39.m4a"/><Relationship Id="rId1" Type="http://schemas.openxmlformats.org/officeDocument/2006/relationships/tags" Target="../tags/tag37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audio" Target="../media/media40.m4a"/><Relationship Id="rId7" Type="http://schemas.openxmlformats.org/officeDocument/2006/relationships/image" Target="../media/image3.png"/><Relationship Id="rId2" Type="http://schemas.microsoft.com/office/2007/relationships/media" Target="../media/media40.m4a"/><Relationship Id="rId1" Type="http://schemas.openxmlformats.org/officeDocument/2006/relationships/tags" Target="../tags/tag38.xml"/><Relationship Id="rId6" Type="http://schemas.openxmlformats.org/officeDocument/2006/relationships/image" Target="../media/image32.jpeg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audio" Target="../media/media41.m4a"/><Relationship Id="rId7" Type="http://schemas.microsoft.com/office/2007/relationships/hdphoto" Target="../media/hdphoto1.wdp"/><Relationship Id="rId12" Type="http://schemas.openxmlformats.org/officeDocument/2006/relationships/image" Target="../media/image3.png"/><Relationship Id="rId2" Type="http://schemas.microsoft.com/office/2007/relationships/media" Target="../media/media41.m4a"/><Relationship Id="rId1" Type="http://schemas.openxmlformats.org/officeDocument/2006/relationships/tags" Target="../tags/tag39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32.jpeg"/><Relationship Id="rId10" Type="http://schemas.microsoft.com/office/2007/relationships/hdphoto" Target="../media/hdphoto5.wdp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2.m4a"/><Relationship Id="rId2" Type="http://schemas.microsoft.com/office/2007/relationships/media" Target="../media/media42.m4a"/><Relationship Id="rId1" Type="http://schemas.openxmlformats.org/officeDocument/2006/relationships/tags" Target="../tags/tag40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audio" Target="../media/media44.m4a"/><Relationship Id="rId7" Type="http://schemas.openxmlformats.org/officeDocument/2006/relationships/diagramQuickStyle" Target="../diagrams/quickStyle5.xml"/><Relationship Id="rId2" Type="http://schemas.microsoft.com/office/2007/relationships/media" Target="../media/media44.m4a"/><Relationship Id="rId1" Type="http://schemas.openxmlformats.org/officeDocument/2006/relationships/tags" Target="../tags/tag4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diagramDrawing" Target="../diagrams/drawing5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image" Target="../media/image27.png"/><Relationship Id="rId1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6.xml"/><Relationship Id="rId12" Type="http://schemas.openxmlformats.org/officeDocument/2006/relationships/image" Target="../media/image26.jpeg"/><Relationship Id="rId17" Type="http://schemas.openxmlformats.org/officeDocument/2006/relationships/image" Target="../media/image13.png"/><Relationship Id="rId2" Type="http://schemas.openxmlformats.org/officeDocument/2006/relationships/audio" Target="../media/media45.m4a"/><Relationship Id="rId16" Type="http://schemas.microsoft.com/office/2007/relationships/hdphoto" Target="../media/hdphoto1.wdp"/><Relationship Id="rId1" Type="http://schemas.microsoft.com/office/2007/relationships/media" Target="../media/media45.m4a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4.png"/><Relationship Id="rId5" Type="http://schemas.openxmlformats.org/officeDocument/2006/relationships/diagramLayout" Target="../diagrams/layout6.xml"/><Relationship Id="rId15" Type="http://schemas.openxmlformats.org/officeDocument/2006/relationships/image" Target="../media/image12.png"/><Relationship Id="rId10" Type="http://schemas.openxmlformats.org/officeDocument/2006/relationships/image" Target="../media/image22.png"/><Relationship Id="rId19" Type="http://schemas.openxmlformats.org/officeDocument/2006/relationships/image" Target="../media/image3.png"/><Relationship Id="rId4" Type="http://schemas.openxmlformats.org/officeDocument/2006/relationships/diagramData" Target="../diagrams/data6.xml"/><Relationship Id="rId9" Type="http://schemas.openxmlformats.org/officeDocument/2006/relationships/image" Target="../media/image25.jpeg"/><Relationship Id="rId1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audio" Target="../media/media46.m4a"/><Relationship Id="rId7" Type="http://schemas.microsoft.com/office/2007/relationships/hdphoto" Target="../media/hdphoto2.wdp"/><Relationship Id="rId2" Type="http://schemas.microsoft.com/office/2007/relationships/media" Target="../media/media46.m4a"/><Relationship Id="rId1" Type="http://schemas.openxmlformats.org/officeDocument/2006/relationships/tags" Target="../tags/tag42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media47.m4a"/><Relationship Id="rId7" Type="http://schemas.openxmlformats.org/officeDocument/2006/relationships/image" Target="../media/image3.png"/><Relationship Id="rId2" Type="http://schemas.microsoft.com/office/2007/relationships/media" Target="../media/media47.m4a"/><Relationship Id="rId1" Type="http://schemas.openxmlformats.org/officeDocument/2006/relationships/tags" Target="../tags/tag4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48.m4a"/><Relationship Id="rId7" Type="http://schemas.microsoft.com/office/2007/relationships/hdphoto" Target="../media/hdphoto2.wdp"/><Relationship Id="rId2" Type="http://schemas.microsoft.com/office/2007/relationships/media" Target="../media/media48.m4a"/><Relationship Id="rId1" Type="http://schemas.openxmlformats.org/officeDocument/2006/relationships/tags" Target="../tags/tag44.xml"/><Relationship Id="rId6" Type="http://schemas.openxmlformats.org/officeDocument/2006/relationships/image" Target="../media/image13.png"/><Relationship Id="rId5" Type="http://schemas.openxmlformats.org/officeDocument/2006/relationships/image" Target="../media/image36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9.m4a"/><Relationship Id="rId7" Type="http://schemas.openxmlformats.org/officeDocument/2006/relationships/image" Target="../media/image3.png"/><Relationship Id="rId2" Type="http://schemas.microsoft.com/office/2007/relationships/media" Target="../media/media49.m4a"/><Relationship Id="rId1" Type="http://schemas.openxmlformats.org/officeDocument/2006/relationships/tags" Target="../tags/tag45.xml"/><Relationship Id="rId6" Type="http://schemas.openxmlformats.org/officeDocument/2006/relationships/image" Target="../media/image36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5" Type="http://schemas.openxmlformats.org/officeDocument/2006/relationships/image" Target="../media/image3.png"/><Relationship Id="rId4" Type="http://schemas.openxmlformats.org/officeDocument/2006/relationships/image" Target="../media/image25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media51.m4a"/><Relationship Id="rId7" Type="http://schemas.microsoft.com/office/2007/relationships/hdphoto" Target="../media/hdphoto2.wdp"/><Relationship Id="rId2" Type="http://schemas.microsoft.com/office/2007/relationships/media" Target="../media/media51.m4a"/><Relationship Id="rId1" Type="http://schemas.openxmlformats.org/officeDocument/2006/relationships/tags" Target="../tags/tag46.xml"/><Relationship Id="rId6" Type="http://schemas.openxmlformats.org/officeDocument/2006/relationships/image" Target="../media/image13.png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audio" Target="../media/media52.m4a"/><Relationship Id="rId2" Type="http://schemas.microsoft.com/office/2007/relationships/media" Target="../media/media52.m4a"/><Relationship Id="rId1" Type="http://schemas.openxmlformats.org/officeDocument/2006/relationships/tags" Target="../tags/tag47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53.m4a"/><Relationship Id="rId7" Type="http://schemas.microsoft.com/office/2007/relationships/hdphoto" Target="../media/hdphoto2.wdp"/><Relationship Id="rId2" Type="http://schemas.microsoft.com/office/2007/relationships/media" Target="../media/media53.m4a"/><Relationship Id="rId1" Type="http://schemas.openxmlformats.org/officeDocument/2006/relationships/tags" Target="../tags/tag48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4.m4a"/><Relationship Id="rId2" Type="http://schemas.microsoft.com/office/2007/relationships/media" Target="../media/media54.m4a"/><Relationship Id="rId1" Type="http://schemas.openxmlformats.org/officeDocument/2006/relationships/tags" Target="../tags/tag49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55.m4a"/><Relationship Id="rId7" Type="http://schemas.microsoft.com/office/2007/relationships/hdphoto" Target="../media/hdphoto2.wdp"/><Relationship Id="rId2" Type="http://schemas.microsoft.com/office/2007/relationships/media" Target="../media/media55.m4a"/><Relationship Id="rId1" Type="http://schemas.openxmlformats.org/officeDocument/2006/relationships/tags" Target="../tags/tag50.xml"/><Relationship Id="rId6" Type="http://schemas.openxmlformats.org/officeDocument/2006/relationships/image" Target="../media/image13.png"/><Relationship Id="rId5" Type="http://schemas.openxmlformats.org/officeDocument/2006/relationships/image" Target="../media/image42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audio" Target="../media/media56.m4a"/><Relationship Id="rId7" Type="http://schemas.openxmlformats.org/officeDocument/2006/relationships/diagramQuickStyle" Target="../diagrams/quickStyle7.xml"/><Relationship Id="rId2" Type="http://schemas.microsoft.com/office/2007/relationships/media" Target="../media/media56.m4a"/><Relationship Id="rId1" Type="http://schemas.openxmlformats.org/officeDocument/2006/relationships/tags" Target="../tags/tag5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microsoft.com/office/2007/relationships/diagramDrawing" Target="../diagrams/drawing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audio" Target="../media/media57.m4a"/><Relationship Id="rId7" Type="http://schemas.openxmlformats.org/officeDocument/2006/relationships/diagramQuickStyle" Target="../diagrams/quickStyle8.xml"/><Relationship Id="rId12" Type="http://schemas.openxmlformats.org/officeDocument/2006/relationships/image" Target="../media/image3.png"/><Relationship Id="rId2" Type="http://schemas.microsoft.com/office/2007/relationships/media" Target="../media/media57.m4a"/><Relationship Id="rId1" Type="http://schemas.openxmlformats.org/officeDocument/2006/relationships/tags" Target="../tags/tag52.xml"/><Relationship Id="rId6" Type="http://schemas.openxmlformats.org/officeDocument/2006/relationships/diagramLayout" Target="../diagrams/layout8.xml"/><Relationship Id="rId11" Type="http://schemas.openxmlformats.org/officeDocument/2006/relationships/image" Target="../media/image44.png"/><Relationship Id="rId5" Type="http://schemas.openxmlformats.org/officeDocument/2006/relationships/diagramData" Target="../diagrams/data8.xml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1.xml"/><Relationship Id="rId9" Type="http://schemas.microsoft.com/office/2007/relationships/diagramDrawing" Target="../diagrams/drawin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58.m4a"/><Relationship Id="rId7" Type="http://schemas.openxmlformats.org/officeDocument/2006/relationships/image" Target="../media/image12.png"/><Relationship Id="rId2" Type="http://schemas.microsoft.com/office/2007/relationships/media" Target="../media/media58.m4a"/><Relationship Id="rId1" Type="http://schemas.openxmlformats.org/officeDocument/2006/relationships/tags" Target="../tags/tag5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audio" Target="../media/media59.m4a"/><Relationship Id="rId7" Type="http://schemas.openxmlformats.org/officeDocument/2006/relationships/diagramQuickStyle" Target="../diagrams/quickStyle9.xml"/><Relationship Id="rId12" Type="http://schemas.openxmlformats.org/officeDocument/2006/relationships/image" Target="../media/image3.png"/><Relationship Id="rId2" Type="http://schemas.microsoft.com/office/2007/relationships/media" Target="../media/media59.m4a"/><Relationship Id="rId1" Type="http://schemas.openxmlformats.org/officeDocument/2006/relationships/tags" Target="../tags/tag54.xml"/><Relationship Id="rId6" Type="http://schemas.openxmlformats.org/officeDocument/2006/relationships/diagramLayout" Target="../diagrams/layout9.xml"/><Relationship Id="rId11" Type="http://schemas.openxmlformats.org/officeDocument/2006/relationships/image" Target="../media/image44.png"/><Relationship Id="rId5" Type="http://schemas.openxmlformats.org/officeDocument/2006/relationships/diagramData" Target="../diagrams/data9.xml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1.xml"/><Relationship Id="rId9" Type="http://schemas.microsoft.com/office/2007/relationships/diagramDrawing" Target="../diagrams/drawing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0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0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media61.m4a"/><Relationship Id="rId7" Type="http://schemas.openxmlformats.org/officeDocument/2006/relationships/image" Target="../media/image13.png"/><Relationship Id="rId2" Type="http://schemas.microsoft.com/office/2007/relationships/media" Target="../media/media61.m4a"/><Relationship Id="rId1" Type="http://schemas.openxmlformats.org/officeDocument/2006/relationships/tags" Target="../tags/tag55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13" Type="http://schemas.openxmlformats.org/officeDocument/2006/relationships/image" Target="../media/image3.png"/><Relationship Id="rId3" Type="http://schemas.openxmlformats.org/officeDocument/2006/relationships/audio" Target="../media/media62.m4a"/><Relationship Id="rId7" Type="http://schemas.openxmlformats.org/officeDocument/2006/relationships/diagramLayout" Target="../diagrams/layout11.xml"/><Relationship Id="rId12" Type="http://schemas.microsoft.com/office/2007/relationships/hdphoto" Target="../media/hdphoto1.wdp"/><Relationship Id="rId2" Type="http://schemas.microsoft.com/office/2007/relationships/media" Target="../media/media62.m4a"/><Relationship Id="rId1" Type="http://schemas.openxmlformats.org/officeDocument/2006/relationships/tags" Target="../tags/tag56.xml"/><Relationship Id="rId6" Type="http://schemas.openxmlformats.org/officeDocument/2006/relationships/diagramData" Target="../diagrams/data11.xml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4.xml"/><Relationship Id="rId10" Type="http://schemas.microsoft.com/office/2007/relationships/diagramDrawing" Target="../diagrams/drawing11.xml"/><Relationship Id="rId4" Type="http://schemas.openxmlformats.org/officeDocument/2006/relationships/slideLayout" Target="../slideLayouts/slideLayout1.xml"/><Relationship Id="rId9" Type="http://schemas.openxmlformats.org/officeDocument/2006/relationships/diagramColors" Target="../diagrams/colors1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audio" Target="../media/media63.m4a"/><Relationship Id="rId7" Type="http://schemas.openxmlformats.org/officeDocument/2006/relationships/image" Target="../media/image47.png"/><Relationship Id="rId2" Type="http://schemas.microsoft.com/office/2007/relationships/media" Target="../media/media63.m4a"/><Relationship Id="rId1" Type="http://schemas.openxmlformats.org/officeDocument/2006/relationships/tags" Target="../tags/tag57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audio" Target="../media/media64.m4a"/><Relationship Id="rId7" Type="http://schemas.openxmlformats.org/officeDocument/2006/relationships/image" Target="../media/image49.png"/><Relationship Id="rId2" Type="http://schemas.microsoft.com/office/2007/relationships/media" Target="../media/media64.m4a"/><Relationship Id="rId1" Type="http://schemas.openxmlformats.org/officeDocument/2006/relationships/tags" Target="../tags/tag58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audio" Target="../media/media65.m4a"/><Relationship Id="rId7" Type="http://schemas.openxmlformats.org/officeDocument/2006/relationships/image" Target="../media/image47.png"/><Relationship Id="rId2" Type="http://schemas.microsoft.com/office/2007/relationships/media" Target="../media/media65.m4a"/><Relationship Id="rId1" Type="http://schemas.openxmlformats.org/officeDocument/2006/relationships/tags" Target="../tags/tag59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2.xml"/><Relationship Id="rId12" Type="http://schemas.openxmlformats.org/officeDocument/2006/relationships/image" Target="../media/image3.png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6" Type="http://schemas.openxmlformats.org/officeDocument/2006/relationships/diagramLayout" Target="../diagrams/layout12.xml"/><Relationship Id="rId11" Type="http://schemas.microsoft.com/office/2007/relationships/hdphoto" Target="../media/hdphoto2.wdp"/><Relationship Id="rId5" Type="http://schemas.openxmlformats.org/officeDocument/2006/relationships/diagramData" Target="../diagrams/data12.xml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9.m4a"/><Relationship Id="rId1" Type="http://schemas.microsoft.com/office/2007/relationships/media" Target="../media/media69.m4a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0.m4a"/><Relationship Id="rId1" Type="http://schemas.microsoft.com/office/2007/relationships/media" Target="../media/media70.m4a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1.m4a"/><Relationship Id="rId1" Type="http://schemas.microsoft.com/office/2007/relationships/media" Target="../media/media71.m4a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2.m4a"/><Relationship Id="rId1" Type="http://schemas.microsoft.com/office/2007/relationships/media" Target="../media/media72.m4a"/><Relationship Id="rId6" Type="http://schemas.openxmlformats.org/officeDocument/2006/relationships/image" Target="../media/image3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13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3.xml"/><Relationship Id="rId12" Type="http://schemas.openxmlformats.org/officeDocument/2006/relationships/image" Target="../media/image13.png"/><Relationship Id="rId2" Type="http://schemas.openxmlformats.org/officeDocument/2006/relationships/audio" Target="../media/media73.m4a"/><Relationship Id="rId1" Type="http://schemas.microsoft.com/office/2007/relationships/media" Target="../media/media73.m4a"/><Relationship Id="rId6" Type="http://schemas.openxmlformats.org/officeDocument/2006/relationships/diagramLayout" Target="../diagrams/layout13.xml"/><Relationship Id="rId11" Type="http://schemas.microsoft.com/office/2007/relationships/hdphoto" Target="../media/hdphoto1.wdp"/><Relationship Id="rId5" Type="http://schemas.openxmlformats.org/officeDocument/2006/relationships/diagramData" Target="../diagrams/data13.xml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13.xml"/><Relationship Id="rId1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74.m4a"/><Relationship Id="rId7" Type="http://schemas.openxmlformats.org/officeDocument/2006/relationships/image" Target="../media/image12.png"/><Relationship Id="rId2" Type="http://schemas.microsoft.com/office/2007/relationships/media" Target="../media/media74.m4a"/><Relationship Id="rId1" Type="http://schemas.openxmlformats.org/officeDocument/2006/relationships/tags" Target="../tags/tag60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5.m4a"/><Relationship Id="rId1" Type="http://schemas.microsoft.com/office/2007/relationships/media" Target="../media/media75.m4a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6.m4a"/><Relationship Id="rId1" Type="http://schemas.microsoft.com/office/2007/relationships/media" Target="../media/media76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DD9F01D-B441-4C11-AC4A-DFA9825A44A4}"/>
              </a:ext>
            </a:extLst>
          </p:cNvPr>
          <p:cNvSpPr txBox="1"/>
          <p:nvPr/>
        </p:nvSpPr>
        <p:spPr>
          <a:xfrm>
            <a:off x="4874350" y="3441469"/>
            <a:ext cx="24432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solidFill>
                  <a:schemeClr val="bg1">
                    <a:lumMod val="95000"/>
                  </a:schemeClr>
                </a:solidFill>
              </a:rPr>
              <a:t>Bowen Gu</a:t>
            </a:r>
            <a:endParaRPr lang="zh-CN" altLang="en-US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240FD0-A797-4F47-9828-F8E4F472491B}"/>
              </a:ext>
            </a:extLst>
          </p:cNvPr>
          <p:cNvSpPr txBox="1"/>
          <p:nvPr/>
        </p:nvSpPr>
        <p:spPr>
          <a:xfrm>
            <a:off x="0" y="1698297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Honor Thesis Defense:</a:t>
            </a:r>
          </a:p>
          <a:p>
            <a:pPr algn="ctr"/>
            <a:r>
              <a:rPr lang="en-US" altLang="zh-CN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 a Comprehensive AI Teaching Assistant Based on Forums for Small Courses</a:t>
            </a:r>
            <a:endParaRPr lang="zh-CN" altLang="en-US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3E3572-358A-4786-AF67-EB580435F49E}"/>
              </a:ext>
            </a:extLst>
          </p:cNvPr>
          <p:cNvSpPr txBox="1"/>
          <p:nvPr/>
        </p:nvSpPr>
        <p:spPr>
          <a:xfrm>
            <a:off x="3789319" y="3918523"/>
            <a:ext cx="46133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solidFill>
                  <a:schemeClr val="bg1">
                    <a:lumMod val="95000"/>
                  </a:schemeClr>
                </a:solidFill>
              </a:rPr>
              <a:t>Advisor: Prof. </a:t>
            </a:r>
            <a:r>
              <a:rPr lang="en-US" altLang="zh-CN" sz="2500" dirty="0" err="1">
                <a:solidFill>
                  <a:schemeClr val="bg1">
                    <a:lumMod val="95000"/>
                  </a:schemeClr>
                </a:solidFill>
              </a:rPr>
              <a:t>Prasun</a:t>
            </a:r>
            <a:r>
              <a:rPr lang="en-US" altLang="zh-CN" sz="2500" dirty="0">
                <a:solidFill>
                  <a:schemeClr val="bg1">
                    <a:lumMod val="95000"/>
                  </a:schemeClr>
                </a:solidFill>
              </a:rPr>
              <a:t> Dewan </a:t>
            </a:r>
            <a:endParaRPr lang="zh-CN" altLang="en-US" sz="25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959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11EB18-1179-40A5-A44C-BCBB89BB0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78" t="19291" r="825" b="29078"/>
          <a:stretch/>
        </p:blipFill>
        <p:spPr>
          <a:xfrm>
            <a:off x="0" y="2180014"/>
            <a:ext cx="12209028" cy="46779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0F9824-BB9E-42E2-BB65-AF5E2D80E0AA}"/>
              </a:ext>
            </a:extLst>
          </p:cNvPr>
          <p:cNvSpPr/>
          <p:nvPr/>
        </p:nvSpPr>
        <p:spPr>
          <a:xfrm>
            <a:off x="489506" y="728237"/>
            <a:ext cx="333296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Learning Suggestion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F373F0-8BCB-443E-92EE-FE14DCECF2CC}"/>
              </a:ext>
            </a:extLst>
          </p:cNvPr>
          <p:cNvSpPr/>
          <p:nvPr/>
        </p:nvSpPr>
        <p:spPr>
          <a:xfrm>
            <a:off x="4595129" y="2817834"/>
            <a:ext cx="639790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“Active” question, which directly asks for help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3DD609-7962-4B33-9033-7144D8A298EE}"/>
              </a:ext>
            </a:extLst>
          </p:cNvPr>
          <p:cNvSpPr/>
          <p:nvPr/>
        </p:nvSpPr>
        <p:spPr>
          <a:xfrm>
            <a:off x="5132876" y="5333105"/>
            <a:ext cx="517802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 more thinking from student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4C8D28D-88FC-47EF-92B3-7D087FCDF631}"/>
              </a:ext>
            </a:extLst>
          </p:cNvPr>
          <p:cNvSpPr/>
          <p:nvPr/>
        </p:nvSpPr>
        <p:spPr>
          <a:xfrm>
            <a:off x="6096000" y="6013825"/>
            <a:ext cx="307007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Aspects are specified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E6CE1D-46FC-445B-9692-FB242E49FE72}"/>
              </a:ext>
            </a:extLst>
          </p:cNvPr>
          <p:cNvSpPr/>
          <p:nvPr/>
        </p:nvSpPr>
        <p:spPr>
          <a:xfrm>
            <a:off x="489506" y="225619"/>
            <a:ext cx="18069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DC3863-AF5F-466F-BC96-26BFDDFF59AF}"/>
              </a:ext>
            </a:extLst>
          </p:cNvPr>
          <p:cNvSpPr/>
          <p:nvPr/>
        </p:nvSpPr>
        <p:spPr>
          <a:xfrm>
            <a:off x="2296410" y="6129762"/>
            <a:ext cx="2072389" cy="2303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54A628-76AB-41A9-B35B-F3B91D0A63B4}"/>
              </a:ext>
            </a:extLst>
          </p:cNvPr>
          <p:cNvSpPr/>
          <p:nvPr/>
        </p:nvSpPr>
        <p:spPr>
          <a:xfrm>
            <a:off x="7419645" y="5918821"/>
            <a:ext cx="1160152" cy="23039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A820AD7-DF21-4C23-B13E-9922900C1F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194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84"/>
    </mc:Choice>
    <mc:Fallback xmlns="">
      <p:transition spd="slow" advTm="2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8" grpId="0"/>
      <p:bldP spid="10" grpId="0"/>
      <p:bldP spid="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51A577F-0DA3-4F7D-8529-F85088FE6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98" t="18137" r="585" b="29645"/>
          <a:stretch/>
        </p:blipFill>
        <p:spPr>
          <a:xfrm>
            <a:off x="0" y="2153195"/>
            <a:ext cx="12192000" cy="470480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E03E834-AAB8-47AB-A623-9CABFD99EE5D}"/>
              </a:ext>
            </a:extLst>
          </p:cNvPr>
          <p:cNvSpPr/>
          <p:nvPr/>
        </p:nvSpPr>
        <p:spPr>
          <a:xfrm>
            <a:off x="489506" y="766709"/>
            <a:ext cx="449834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Duplicate Posts Identification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0413A4-C097-4341-9FD8-0D6950D73751}"/>
              </a:ext>
            </a:extLst>
          </p:cNvPr>
          <p:cNvSpPr/>
          <p:nvPr/>
        </p:nvSpPr>
        <p:spPr>
          <a:xfrm>
            <a:off x="3184543" y="2617341"/>
            <a:ext cx="383630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post is a duplicate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F4F6F74-9C37-47F2-BABD-2802D3CA6EB9}"/>
              </a:ext>
            </a:extLst>
          </p:cNvPr>
          <p:cNvSpPr/>
          <p:nvPr/>
        </p:nvSpPr>
        <p:spPr>
          <a:xfrm>
            <a:off x="5287844" y="5414385"/>
            <a:ext cx="346601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to the similar post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A818C07-AB13-4FB1-9B87-01A84737BA20}"/>
              </a:ext>
            </a:extLst>
          </p:cNvPr>
          <p:cNvSpPr/>
          <p:nvPr/>
        </p:nvSpPr>
        <p:spPr>
          <a:xfrm>
            <a:off x="489506" y="225619"/>
            <a:ext cx="18069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B0812B-1E5A-4705-9A1C-1418AFA48E95}"/>
              </a:ext>
            </a:extLst>
          </p:cNvPr>
          <p:cNvSpPr/>
          <p:nvPr/>
        </p:nvSpPr>
        <p:spPr>
          <a:xfrm>
            <a:off x="1702340" y="5976092"/>
            <a:ext cx="369652" cy="23988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7655BE1-AF02-494F-B371-3960867A012C}"/>
              </a:ext>
            </a:extLst>
          </p:cNvPr>
          <p:cNvSpPr/>
          <p:nvPr/>
        </p:nvSpPr>
        <p:spPr>
          <a:xfrm>
            <a:off x="2814891" y="5971350"/>
            <a:ext cx="369652" cy="23988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2EF03F0-3BC5-488F-A30C-6C678E0BA57A}"/>
              </a:ext>
            </a:extLst>
          </p:cNvPr>
          <p:cNvSpPr/>
          <p:nvPr/>
        </p:nvSpPr>
        <p:spPr>
          <a:xfrm>
            <a:off x="7503445" y="5971350"/>
            <a:ext cx="369652" cy="23988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4356201-B5F8-4510-A532-C903E8B32F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950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3"/>
    </mc:Choice>
    <mc:Fallback xmlns="">
      <p:transition spd="slow" advTm="18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12" grpId="0"/>
      <p:bldP spid="9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CCCCEED-A1D9-477D-8444-D8D3037AD2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33" t="26026" r="1250" b="21050"/>
          <a:stretch/>
        </p:blipFill>
        <p:spPr>
          <a:xfrm>
            <a:off x="0" y="2045360"/>
            <a:ext cx="12192000" cy="48126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3F32373-D882-494A-975D-F0DE5DBD9BF2}"/>
              </a:ext>
            </a:extLst>
          </p:cNvPr>
          <p:cNvSpPr/>
          <p:nvPr/>
        </p:nvSpPr>
        <p:spPr>
          <a:xfrm>
            <a:off x="489506" y="766709"/>
            <a:ext cx="474200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Incomplete Posts Identification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DF1C19-25A8-4512-AD18-2B06B1863232}"/>
              </a:ext>
            </a:extLst>
          </p:cNvPr>
          <p:cNvSpPr/>
          <p:nvPr/>
        </p:nvSpPr>
        <p:spPr>
          <a:xfrm>
            <a:off x="4653928" y="2307900"/>
            <a:ext cx="498726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forgot to attach the image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4BE361-3D9B-4EC2-8A79-887BF5C12C49}"/>
              </a:ext>
            </a:extLst>
          </p:cNvPr>
          <p:cNvSpPr/>
          <p:nvPr/>
        </p:nvSpPr>
        <p:spPr>
          <a:xfrm>
            <a:off x="6715760" y="2784955"/>
            <a:ext cx="1629172" cy="3252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A584CC-E12E-4637-AE74-EFF8196CB28C}"/>
              </a:ext>
            </a:extLst>
          </p:cNvPr>
          <p:cNvSpPr/>
          <p:nvPr/>
        </p:nvSpPr>
        <p:spPr>
          <a:xfrm>
            <a:off x="5254213" y="5414385"/>
            <a:ext cx="57278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 the student to complete the post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246CA3E-1EBA-4279-88F5-7160A8CD4E1D}"/>
              </a:ext>
            </a:extLst>
          </p:cNvPr>
          <p:cNvSpPr/>
          <p:nvPr/>
        </p:nvSpPr>
        <p:spPr>
          <a:xfrm>
            <a:off x="2032001" y="5944202"/>
            <a:ext cx="1767840" cy="36037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BF08F23-4CAB-4A2A-BE83-85A4719BFEEE}"/>
              </a:ext>
            </a:extLst>
          </p:cNvPr>
          <p:cNvSpPr/>
          <p:nvPr/>
        </p:nvSpPr>
        <p:spPr>
          <a:xfrm>
            <a:off x="6603999" y="5944202"/>
            <a:ext cx="3708400" cy="36037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3B58FB-27E4-48A8-A31D-D27F2209418D}"/>
              </a:ext>
            </a:extLst>
          </p:cNvPr>
          <p:cNvSpPr/>
          <p:nvPr/>
        </p:nvSpPr>
        <p:spPr>
          <a:xfrm>
            <a:off x="489506" y="225619"/>
            <a:ext cx="18069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1550BCF-4BE2-43D1-A3AF-353AF7AFF9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210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92"/>
    </mc:Choice>
    <mc:Fallback xmlns="">
      <p:transition spd="slow" advTm="23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8" grpId="0" animBg="1"/>
      <p:bldP spid="9" grpId="0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B1249892-C4A4-49E0-BDF8-B9E0E30643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16" t="25726" r="2021" b="67035"/>
          <a:stretch/>
        </p:blipFill>
        <p:spPr>
          <a:xfrm>
            <a:off x="0" y="1745837"/>
            <a:ext cx="12192000" cy="67121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BA1A753-B546-4DC6-AFEE-3643449832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16" t="32336" r="2021" b="52084"/>
          <a:stretch/>
        </p:blipFill>
        <p:spPr>
          <a:xfrm>
            <a:off x="0" y="2358679"/>
            <a:ext cx="12192000" cy="144455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71E7B62-1E81-4618-B106-C96F070B57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16" t="47916" r="2021" b="35454"/>
          <a:stretch/>
        </p:blipFill>
        <p:spPr>
          <a:xfrm>
            <a:off x="0" y="3803237"/>
            <a:ext cx="12192000" cy="1541834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C52A40E-98CD-47ED-8857-47A9E4227B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16" t="64440" r="2021" b="18877"/>
          <a:stretch/>
        </p:blipFill>
        <p:spPr>
          <a:xfrm>
            <a:off x="0" y="5335343"/>
            <a:ext cx="12192000" cy="15466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F998BEA-FA57-49B4-B996-544D17E7377A}"/>
              </a:ext>
            </a:extLst>
          </p:cNvPr>
          <p:cNvSpPr/>
          <p:nvPr/>
        </p:nvSpPr>
        <p:spPr>
          <a:xfrm>
            <a:off x="526670" y="766709"/>
            <a:ext cx="715773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Incomplete Office Hours Requests Identification 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D3C35FC-D385-4E84-ADFF-A7F8FC4CED26}"/>
              </a:ext>
            </a:extLst>
          </p:cNvPr>
          <p:cNvSpPr/>
          <p:nvPr/>
        </p:nvSpPr>
        <p:spPr>
          <a:xfrm>
            <a:off x="2328128" y="4211122"/>
            <a:ext cx="85792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8A27E1-B4A3-426F-8C59-D1E6A3192C4F}"/>
              </a:ext>
            </a:extLst>
          </p:cNvPr>
          <p:cNvSpPr/>
          <p:nvPr/>
        </p:nvSpPr>
        <p:spPr>
          <a:xfrm>
            <a:off x="2289597" y="2727263"/>
            <a:ext cx="85792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9826127-B25C-4818-861F-8DE0E9802E99}"/>
              </a:ext>
            </a:extLst>
          </p:cNvPr>
          <p:cNvSpPr/>
          <p:nvPr/>
        </p:nvSpPr>
        <p:spPr>
          <a:xfrm>
            <a:off x="2321329" y="5666576"/>
            <a:ext cx="85792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304306E-D252-412E-8D08-A834FBBBE033}"/>
              </a:ext>
            </a:extLst>
          </p:cNvPr>
          <p:cNvSpPr/>
          <p:nvPr/>
        </p:nvSpPr>
        <p:spPr>
          <a:xfrm>
            <a:off x="3599752" y="2735175"/>
            <a:ext cx="118494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Reason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03A5382-D84E-4A5B-A6D7-7DC61FCBD00B}"/>
              </a:ext>
            </a:extLst>
          </p:cNvPr>
          <p:cNvSpPr/>
          <p:nvPr/>
        </p:nvSpPr>
        <p:spPr>
          <a:xfrm>
            <a:off x="3513065" y="4245634"/>
            <a:ext cx="118494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Reason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3C54CAB-9517-4CCA-A464-7F692BE42632}"/>
              </a:ext>
            </a:extLst>
          </p:cNvPr>
          <p:cNvSpPr/>
          <p:nvPr/>
        </p:nvSpPr>
        <p:spPr>
          <a:xfrm>
            <a:off x="3486982" y="5666576"/>
            <a:ext cx="118494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Reason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Picture 6" descr="勾号 的图像结果">
            <a:extLst>
              <a:ext uri="{FF2B5EF4-FFF2-40B4-BE49-F238E27FC236}">
                <a16:creationId xmlns:a16="http://schemas.microsoft.com/office/drawing/2014/main" id="{A61E8034-4811-4461-AC40-D4EA96BE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468" y="2668405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绿勾红叉 的图像结果">
            <a:extLst>
              <a:ext uri="{FF2B5EF4-FFF2-40B4-BE49-F238E27FC236}">
                <a16:creationId xmlns:a16="http://schemas.microsoft.com/office/drawing/2014/main" id="{1807DDDA-586C-4A58-B10F-65AB7E61C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914" y="2821973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勾号 的图像结果">
            <a:extLst>
              <a:ext uri="{FF2B5EF4-FFF2-40B4-BE49-F238E27FC236}">
                <a16:creationId xmlns:a16="http://schemas.microsoft.com/office/drawing/2014/main" id="{02C8B520-90DD-40A1-A8F1-D3C8A514C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73" y="4133634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绿勾红叉 的图像结果">
            <a:extLst>
              <a:ext uri="{FF2B5EF4-FFF2-40B4-BE49-F238E27FC236}">
                <a16:creationId xmlns:a16="http://schemas.microsoft.com/office/drawing/2014/main" id="{B18A11EA-12D7-4892-9DBD-4E5DBF0A2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46" y="4305685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绿勾红叉 的图像结果">
            <a:extLst>
              <a:ext uri="{FF2B5EF4-FFF2-40B4-BE49-F238E27FC236}">
                <a16:creationId xmlns:a16="http://schemas.microsoft.com/office/drawing/2014/main" id="{59DD85AA-6089-471D-8CF4-D40C994A3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80" y="5713931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绿勾红叉 的图像结果">
            <a:extLst>
              <a:ext uri="{FF2B5EF4-FFF2-40B4-BE49-F238E27FC236}">
                <a16:creationId xmlns:a16="http://schemas.microsoft.com/office/drawing/2014/main" id="{96CE6C29-74AA-4033-AE5E-579D1A6DB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46" y="5715149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EEF96178-E12F-4A8B-B344-62CE014DA958}"/>
              </a:ext>
            </a:extLst>
          </p:cNvPr>
          <p:cNvSpPr/>
          <p:nvPr/>
        </p:nvSpPr>
        <p:spPr>
          <a:xfrm>
            <a:off x="4599065" y="2465684"/>
            <a:ext cx="1184941" cy="243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C97ABFD-BD57-4F75-91C9-D84BCE344BCB}"/>
              </a:ext>
            </a:extLst>
          </p:cNvPr>
          <p:cNvSpPr/>
          <p:nvPr/>
        </p:nvSpPr>
        <p:spPr>
          <a:xfrm>
            <a:off x="7305041" y="3963490"/>
            <a:ext cx="1352576" cy="1982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B53B45-2028-4A56-9C12-3FFC2F00E1BB}"/>
              </a:ext>
            </a:extLst>
          </p:cNvPr>
          <p:cNvSpPr/>
          <p:nvPr/>
        </p:nvSpPr>
        <p:spPr>
          <a:xfrm>
            <a:off x="3827760" y="5442468"/>
            <a:ext cx="1956246" cy="235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6F548B6-B79D-4699-9644-6B1699CD35A1}"/>
              </a:ext>
            </a:extLst>
          </p:cNvPr>
          <p:cNvSpPr/>
          <p:nvPr/>
        </p:nvSpPr>
        <p:spPr>
          <a:xfrm>
            <a:off x="6616688" y="5433645"/>
            <a:ext cx="1775117" cy="232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424C7C1-6CED-4BDD-B8C4-4C36AC4930C3}"/>
              </a:ext>
            </a:extLst>
          </p:cNvPr>
          <p:cNvSpPr/>
          <p:nvPr/>
        </p:nvSpPr>
        <p:spPr>
          <a:xfrm>
            <a:off x="995302" y="2645850"/>
            <a:ext cx="4520281" cy="2129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870C5E8-9D73-45D8-9267-A8FA1CDAD2D8}"/>
              </a:ext>
            </a:extLst>
          </p:cNvPr>
          <p:cNvSpPr/>
          <p:nvPr/>
        </p:nvSpPr>
        <p:spPr>
          <a:xfrm>
            <a:off x="3742948" y="3952701"/>
            <a:ext cx="1591784" cy="2249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EC73460-44AD-457F-BFA1-B5624B20E35D}"/>
              </a:ext>
            </a:extLst>
          </p:cNvPr>
          <p:cNvSpPr/>
          <p:nvPr/>
        </p:nvSpPr>
        <p:spPr>
          <a:xfrm>
            <a:off x="5392413" y="3204317"/>
            <a:ext cx="1059879" cy="3106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75536FF-8F04-4911-94F4-D5F5A7FA3F86}"/>
              </a:ext>
            </a:extLst>
          </p:cNvPr>
          <p:cNvSpPr/>
          <p:nvPr/>
        </p:nvSpPr>
        <p:spPr>
          <a:xfrm>
            <a:off x="5660365" y="4665346"/>
            <a:ext cx="1272687" cy="3114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098A562-1E6E-4B0A-8047-03931E1D1F9A}"/>
              </a:ext>
            </a:extLst>
          </p:cNvPr>
          <p:cNvSpPr/>
          <p:nvPr/>
        </p:nvSpPr>
        <p:spPr>
          <a:xfrm>
            <a:off x="5368373" y="6112670"/>
            <a:ext cx="1059879" cy="31061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71516C4-0996-465C-BD1B-F05EB2761BBB}"/>
              </a:ext>
            </a:extLst>
          </p:cNvPr>
          <p:cNvSpPr/>
          <p:nvPr/>
        </p:nvSpPr>
        <p:spPr>
          <a:xfrm>
            <a:off x="8597984" y="6143630"/>
            <a:ext cx="1272687" cy="31144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B00D1437-D4C9-4E7E-82CD-0D40A7D51F9F}"/>
              </a:ext>
            </a:extLst>
          </p:cNvPr>
          <p:cNvSpPr/>
          <p:nvPr/>
        </p:nvSpPr>
        <p:spPr>
          <a:xfrm>
            <a:off x="489506" y="225619"/>
            <a:ext cx="18069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CE4F6F7-DEDF-42A1-B6F6-79F4AD723453}"/>
              </a:ext>
            </a:extLst>
          </p:cNvPr>
          <p:cNvSpPr/>
          <p:nvPr/>
        </p:nvSpPr>
        <p:spPr>
          <a:xfrm>
            <a:off x="4007928" y="1215900"/>
            <a:ext cx="417614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Requirement: Time + Reason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AAC2EAD-4739-4E36-867C-2D769154A2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720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34"/>
    </mc:Choice>
    <mc:Fallback xmlns="">
      <p:transition spd="slow" advTm="63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8" grpId="0"/>
      <p:bldP spid="18" grpId="1"/>
      <p:bldP spid="19" grpId="0"/>
      <p:bldP spid="19" grpId="1"/>
      <p:bldP spid="20" grpId="0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2" grpId="1" animBg="1"/>
      <p:bldP spid="34" grpId="0" animBg="1"/>
      <p:bldP spid="34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3" grpId="0" animBg="1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89A420B-1C76-43C6-A2F3-D76DED4774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39" t="20425" r="1143" b="15603"/>
          <a:stretch/>
        </p:blipFill>
        <p:spPr>
          <a:xfrm>
            <a:off x="132080" y="1189448"/>
            <a:ext cx="11927840" cy="56685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F998BEA-FA57-49B4-B996-544D17E7377A}"/>
              </a:ext>
            </a:extLst>
          </p:cNvPr>
          <p:cNvSpPr/>
          <p:nvPr/>
        </p:nvSpPr>
        <p:spPr>
          <a:xfrm>
            <a:off x="489506" y="766709"/>
            <a:ext cx="379783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Code Assignment Assist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1FADE8-6FA6-4412-9C6B-35D053D312FA}"/>
              </a:ext>
            </a:extLst>
          </p:cNvPr>
          <p:cNvSpPr/>
          <p:nvPr/>
        </p:nvSpPr>
        <p:spPr>
          <a:xfrm>
            <a:off x="3454900" y="1653594"/>
            <a:ext cx="57102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ask about code implementation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6A97005-B357-4F4C-9463-4B2B2C62BEC1}"/>
              </a:ext>
            </a:extLst>
          </p:cNvPr>
          <p:cNvSpPr/>
          <p:nvPr/>
        </p:nvSpPr>
        <p:spPr>
          <a:xfrm>
            <a:off x="2999362" y="4575582"/>
            <a:ext cx="886973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Translate the solution code line by line and send to the student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A150BB-536E-4BDB-8A8B-1EBC1D5E942B}"/>
              </a:ext>
            </a:extLst>
          </p:cNvPr>
          <p:cNvSpPr/>
          <p:nvPr/>
        </p:nvSpPr>
        <p:spPr>
          <a:xfrm>
            <a:off x="489506" y="225619"/>
            <a:ext cx="18069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CDDBA1AB-5014-47A5-812C-D8B544499A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44" t="14042" r="40399" b="64681"/>
          <a:stretch/>
        </p:blipFill>
        <p:spPr>
          <a:xfrm>
            <a:off x="2999362" y="2282416"/>
            <a:ext cx="6621294" cy="2293166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4674B28-3FBE-4787-8DDC-7E0D99DFBD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851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5"/>
    </mc:Choice>
    <mc:Fallback xmlns="">
      <p:transition spd="slow" advTm="23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3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CA150BB-536E-4BDB-8A8B-1EBC1D5E942B}"/>
              </a:ext>
            </a:extLst>
          </p:cNvPr>
          <p:cNvSpPr/>
          <p:nvPr/>
        </p:nvSpPr>
        <p:spPr>
          <a:xfrm>
            <a:off x="489506" y="225619"/>
            <a:ext cx="18069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DDFF352-E13B-4C5E-96EA-20911270E2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73"/>
          <a:stretch/>
        </p:blipFill>
        <p:spPr>
          <a:xfrm>
            <a:off x="2770256" y="2375055"/>
            <a:ext cx="2120127" cy="1921764"/>
          </a:xfrm>
          <a:prstGeom prst="rect">
            <a:avLst/>
          </a:prstGeom>
        </p:spPr>
      </p:pic>
      <p:pic>
        <p:nvPicPr>
          <p:cNvPr id="11" name="Picture 4" descr="查看源图像">
            <a:extLst>
              <a:ext uri="{FF2B5EF4-FFF2-40B4-BE49-F238E27FC236}">
                <a16:creationId xmlns:a16="http://schemas.microsoft.com/office/drawing/2014/main" id="{82A7996E-5D41-4FE7-9265-EE56A2013F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74" b="70424"/>
          <a:stretch/>
        </p:blipFill>
        <p:spPr bwMode="auto">
          <a:xfrm>
            <a:off x="6710512" y="2321783"/>
            <a:ext cx="2651374" cy="202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artoon mail 的图像结果">
            <a:extLst>
              <a:ext uri="{FF2B5EF4-FFF2-40B4-BE49-F238E27FC236}">
                <a16:creationId xmlns:a16="http://schemas.microsoft.com/office/drawing/2014/main" id="{CEA07D68-EFD7-49DF-9A94-3FDF9634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252" y="1429998"/>
            <a:ext cx="1008133" cy="1012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感叹号 的图像结果">
            <a:extLst>
              <a:ext uri="{FF2B5EF4-FFF2-40B4-BE49-F238E27FC236}">
                <a16:creationId xmlns:a16="http://schemas.microsoft.com/office/drawing/2014/main" id="{D00D1AAB-88D3-46AF-BBB2-1B876486C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17" b="92713" l="9877" r="89506">
                        <a14:foregroundMark x1="51235" y1="86235" x2="51235" y2="86235"/>
                        <a14:foregroundMark x1="52469" y1="92713" x2="52469" y2="92713"/>
                        <a14:foregroundMark x1="47531" y1="9717" x2="47531" y2="9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344" y="2118690"/>
            <a:ext cx="423909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C2C93B3-AC40-45E5-8A9E-7B66D367E3EC}"/>
              </a:ext>
            </a:extLst>
          </p:cNvPr>
          <p:cNvSpPr/>
          <p:nvPr/>
        </p:nvSpPr>
        <p:spPr>
          <a:xfrm>
            <a:off x="489506" y="766709"/>
            <a:ext cx="444384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 AITA Post the Response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BD1AE8F7-4E71-4C20-90D1-860B2666AFB3}"/>
              </a:ext>
            </a:extLst>
          </p:cNvPr>
          <p:cNvSpPr/>
          <p:nvPr/>
        </p:nvSpPr>
        <p:spPr>
          <a:xfrm>
            <a:off x="5638800" y="1367924"/>
            <a:ext cx="4155440" cy="649220"/>
          </a:xfrm>
          <a:prstGeom prst="wedgeRoundRectCallout">
            <a:avLst>
              <a:gd name="adj1" fmla="val 17020"/>
              <a:gd name="adj2" fmla="val 269075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D453FCD-4E05-45AC-BA28-BFC33D0FAD34}"/>
              </a:ext>
            </a:extLst>
          </p:cNvPr>
          <p:cNvSpPr/>
          <p:nvPr/>
        </p:nvSpPr>
        <p:spPr>
          <a:xfrm>
            <a:off x="5752987" y="1464077"/>
            <a:ext cx="39581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Please confirm the proposed reply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9C4952-427C-4974-A8A0-D070CFD1777C}"/>
              </a:ext>
            </a:extLst>
          </p:cNvPr>
          <p:cNvSpPr/>
          <p:nvPr/>
        </p:nvSpPr>
        <p:spPr>
          <a:xfrm>
            <a:off x="3216875" y="4531932"/>
            <a:ext cx="507222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confirmed </a:t>
            </a:r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 AITA Post on Piazza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7B28E7F-93B9-4DFA-9F83-DF2C232C4E84}"/>
              </a:ext>
            </a:extLst>
          </p:cNvPr>
          <p:cNvSpPr/>
          <p:nvPr/>
        </p:nvSpPr>
        <p:spPr>
          <a:xfrm>
            <a:off x="1438343" y="5260665"/>
            <a:ext cx="862928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If rejected </a:t>
            </a:r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 Instructor edits the reply  AITA Post on Piazza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5" name="Picture 6" descr="勾号 的图像结果">
            <a:extLst>
              <a:ext uri="{FF2B5EF4-FFF2-40B4-BE49-F238E27FC236}">
                <a16:creationId xmlns:a16="http://schemas.microsoft.com/office/drawing/2014/main" id="{8431408B-329C-4A13-8C68-1A0355BC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510" y="2756700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绿勾红叉 的图像结果">
            <a:extLst>
              <a:ext uri="{FF2B5EF4-FFF2-40B4-BE49-F238E27FC236}">
                <a16:creationId xmlns:a16="http://schemas.microsoft.com/office/drawing/2014/main" id="{0C61BD6E-D45A-4A99-8BA7-83A371544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904" y="3174774"/>
            <a:ext cx="1151792" cy="141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03569C8-3390-422A-A399-6D0EE60E89CA}"/>
              </a:ext>
            </a:extLst>
          </p:cNvPr>
          <p:cNvSpPr/>
          <p:nvPr/>
        </p:nvSpPr>
        <p:spPr>
          <a:xfrm rot="1858619">
            <a:off x="2909080" y="5655271"/>
            <a:ext cx="49885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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1AD3105-672A-497F-BA31-DA2B6C53F95F}"/>
              </a:ext>
            </a:extLst>
          </p:cNvPr>
          <p:cNvSpPr/>
          <p:nvPr/>
        </p:nvSpPr>
        <p:spPr>
          <a:xfrm>
            <a:off x="3306796" y="5730177"/>
            <a:ext cx="388439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Instructor cancels the reply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291107-CE84-42AB-AF60-8B717464E432}"/>
              </a:ext>
            </a:extLst>
          </p:cNvPr>
          <p:cNvSpPr/>
          <p:nvPr/>
        </p:nvSpPr>
        <p:spPr>
          <a:xfrm>
            <a:off x="2458653" y="6294891"/>
            <a:ext cx="658866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AITA can be switched to fully-automatic mode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7EF0BAD-DADD-45BE-98D6-202CD95A64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276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91"/>
    </mc:Choice>
    <mc:Fallback xmlns="">
      <p:transition spd="slow" advTm="34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0.36914 0.2803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51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7" grpId="0" animBg="1"/>
      <p:bldP spid="18" grpId="0"/>
      <p:bldP spid="22" grpId="0"/>
      <p:bldP spid="23" grpId="0"/>
      <p:bldP spid="15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图形用户界面, 应用程序, Word&#10;&#10;描述已自动生成">
            <a:extLst>
              <a:ext uri="{FF2B5EF4-FFF2-40B4-BE49-F238E27FC236}">
                <a16:creationId xmlns:a16="http://schemas.microsoft.com/office/drawing/2014/main" id="{0C084D5F-186E-4619-83EE-AB35ABC965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857"/>
            <a:ext cx="12192000" cy="43212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FA34F7E-A558-434A-95B0-6966FA211CD9}"/>
              </a:ext>
            </a:extLst>
          </p:cNvPr>
          <p:cNvSpPr/>
          <p:nvPr/>
        </p:nvSpPr>
        <p:spPr>
          <a:xfrm>
            <a:off x="489506" y="766709"/>
            <a:ext cx="338746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Teaching Suggestion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8A7885-ADAB-49AE-B69C-0FEA8354BC52}"/>
              </a:ext>
            </a:extLst>
          </p:cNvPr>
          <p:cNvSpPr/>
          <p:nvPr/>
        </p:nvSpPr>
        <p:spPr>
          <a:xfrm>
            <a:off x="2166650" y="3375717"/>
            <a:ext cx="538641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Many “content clarification” questions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37CBD9A-25A1-4B36-8FD8-30B76057B120}"/>
              </a:ext>
            </a:extLst>
          </p:cNvPr>
          <p:cNvSpPr/>
          <p:nvPr/>
        </p:nvSpPr>
        <p:spPr>
          <a:xfrm>
            <a:off x="2241425" y="4494976"/>
            <a:ext cx="656782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 more clarification from the instructors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32B5431-9646-4B03-B33D-124F8FBC8AE1}"/>
              </a:ext>
            </a:extLst>
          </p:cNvPr>
          <p:cNvSpPr/>
          <p:nvPr/>
        </p:nvSpPr>
        <p:spPr>
          <a:xfrm>
            <a:off x="4165600" y="4972030"/>
            <a:ext cx="307007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Aspects are specified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963367D-7781-4483-AC57-12C51D68E495}"/>
              </a:ext>
            </a:extLst>
          </p:cNvPr>
          <p:cNvSpPr/>
          <p:nvPr/>
        </p:nvSpPr>
        <p:spPr>
          <a:xfrm>
            <a:off x="4003040" y="5644793"/>
            <a:ext cx="4155440" cy="31190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AD3438A-0557-4F4D-A5E8-27E7A03F766A}"/>
              </a:ext>
            </a:extLst>
          </p:cNvPr>
          <p:cNvSpPr/>
          <p:nvPr/>
        </p:nvSpPr>
        <p:spPr>
          <a:xfrm>
            <a:off x="8248564" y="5531659"/>
            <a:ext cx="230063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Instructors only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6E22B5-42D8-4FC8-860D-5E5C3DE1CFDF}"/>
              </a:ext>
            </a:extLst>
          </p:cNvPr>
          <p:cNvSpPr/>
          <p:nvPr/>
        </p:nvSpPr>
        <p:spPr>
          <a:xfrm>
            <a:off x="489506" y="225619"/>
            <a:ext cx="18069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4439C67-65F4-4931-982C-653E258138BB}"/>
              </a:ext>
            </a:extLst>
          </p:cNvPr>
          <p:cNvSpPr/>
          <p:nvPr/>
        </p:nvSpPr>
        <p:spPr>
          <a:xfrm>
            <a:off x="8971530" y="4014833"/>
            <a:ext cx="2783590" cy="21172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7C8C40-B353-4F8D-BADD-D110B9CB1A6E}"/>
              </a:ext>
            </a:extLst>
          </p:cNvPr>
          <p:cNvSpPr/>
          <p:nvPr/>
        </p:nvSpPr>
        <p:spPr>
          <a:xfrm>
            <a:off x="142490" y="4226560"/>
            <a:ext cx="5415030" cy="23226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4DA4AA0-83E9-45BB-8D6F-F6DC03A129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949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65"/>
    </mc:Choice>
    <mc:Fallback xmlns="">
      <p:transition spd="slow" advTm="3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0" grpId="0"/>
      <p:bldP spid="13" grpId="0"/>
      <p:bldP spid="12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CF11E7E-1734-4FFF-91D7-847DB3E6EC3D}"/>
              </a:ext>
            </a:extLst>
          </p:cNvPr>
          <p:cNvSpPr/>
          <p:nvPr/>
        </p:nvSpPr>
        <p:spPr>
          <a:xfrm>
            <a:off x="388752" y="766709"/>
            <a:ext cx="490390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Student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Performance Prediction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 descr="表格&#10;&#10;中度可信度描述已自动生成">
            <a:extLst>
              <a:ext uri="{FF2B5EF4-FFF2-40B4-BE49-F238E27FC236}">
                <a16:creationId xmlns:a16="http://schemas.microsoft.com/office/drawing/2014/main" id="{CBB9A090-3A1F-48EF-89F8-FF1904567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5" y="1410543"/>
            <a:ext cx="7375990" cy="54474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B7B1F3-0F8C-4B27-95E8-F5F9E8EF3146}"/>
              </a:ext>
            </a:extLst>
          </p:cNvPr>
          <p:cNvSpPr/>
          <p:nvPr/>
        </p:nvSpPr>
        <p:spPr>
          <a:xfrm>
            <a:off x="436710" y="2417940"/>
            <a:ext cx="5791200" cy="13006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7BB793-8EFD-452B-A78D-CD8C2677F2AA}"/>
              </a:ext>
            </a:extLst>
          </p:cNvPr>
          <p:cNvSpPr/>
          <p:nvPr/>
        </p:nvSpPr>
        <p:spPr>
          <a:xfrm>
            <a:off x="2681149" y="1887597"/>
            <a:ext cx="201369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 statistics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8C05FC-4B7A-4409-9ACD-EAEB60089006}"/>
              </a:ext>
            </a:extLst>
          </p:cNvPr>
          <p:cNvSpPr/>
          <p:nvPr/>
        </p:nvSpPr>
        <p:spPr>
          <a:xfrm>
            <a:off x="1869270" y="4083980"/>
            <a:ext cx="319350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 grade prediction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EDE14A-360D-4DCB-B3F8-4DEF4157866E}"/>
              </a:ext>
            </a:extLst>
          </p:cNvPr>
          <p:cNvSpPr/>
          <p:nvPr/>
        </p:nvSpPr>
        <p:spPr>
          <a:xfrm>
            <a:off x="1869270" y="5456379"/>
            <a:ext cx="338265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 drop prediction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B55D1A-7620-416E-B521-9E8DA37498CA}"/>
              </a:ext>
            </a:extLst>
          </p:cNvPr>
          <p:cNvSpPr/>
          <p:nvPr/>
        </p:nvSpPr>
        <p:spPr>
          <a:xfrm>
            <a:off x="0" y="4907070"/>
            <a:ext cx="1869270" cy="12078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59100C-78DE-4DAB-98AE-4CD96F4CB950}"/>
              </a:ext>
            </a:extLst>
          </p:cNvPr>
          <p:cNvSpPr/>
          <p:nvPr/>
        </p:nvSpPr>
        <p:spPr>
          <a:xfrm>
            <a:off x="0" y="3718560"/>
            <a:ext cx="1869270" cy="120789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6BD6CDF-D229-4061-B664-64A640D8B03E}"/>
              </a:ext>
            </a:extLst>
          </p:cNvPr>
          <p:cNvSpPr/>
          <p:nvPr/>
        </p:nvSpPr>
        <p:spPr>
          <a:xfrm>
            <a:off x="2407750" y="6453198"/>
            <a:ext cx="2519680" cy="1690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B7E1040-15A6-4BDE-8F03-81D93BDA40F6}"/>
              </a:ext>
            </a:extLst>
          </p:cNvPr>
          <p:cNvSpPr/>
          <p:nvPr/>
        </p:nvSpPr>
        <p:spPr>
          <a:xfrm>
            <a:off x="4943450" y="6214671"/>
            <a:ext cx="230063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Instructors only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5CC41B-1527-40D0-9EB4-B69641C05F8D}"/>
              </a:ext>
            </a:extLst>
          </p:cNvPr>
          <p:cNvSpPr/>
          <p:nvPr/>
        </p:nvSpPr>
        <p:spPr>
          <a:xfrm>
            <a:off x="489506" y="225619"/>
            <a:ext cx="18069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C8A8334-CB77-4FAE-853C-16D781172BB0}"/>
              </a:ext>
            </a:extLst>
          </p:cNvPr>
          <p:cNvSpPr/>
          <p:nvPr/>
        </p:nvSpPr>
        <p:spPr>
          <a:xfrm>
            <a:off x="7571563" y="2179413"/>
            <a:ext cx="451277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No. &amp; Type of Questions Asked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B872F4C-3291-45C9-A17E-9C121CC2BE20}"/>
              </a:ext>
            </a:extLst>
          </p:cNvPr>
          <p:cNvSpPr/>
          <p:nvPr/>
        </p:nvSpPr>
        <p:spPr>
          <a:xfrm rot="5400000">
            <a:off x="9162588" y="3234773"/>
            <a:ext cx="1456469" cy="47705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C8E490C-FB14-43BE-9D95-9EC8F2EDC433}"/>
              </a:ext>
            </a:extLst>
          </p:cNvPr>
          <p:cNvSpPr/>
          <p:nvPr/>
        </p:nvSpPr>
        <p:spPr>
          <a:xfrm>
            <a:off x="8892436" y="4241274"/>
            <a:ext cx="187102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 Grades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C4B74BC7-5C43-4278-8961-7BA514B5146F}"/>
              </a:ext>
            </a:extLst>
          </p:cNvPr>
          <p:cNvSpPr/>
          <p:nvPr/>
        </p:nvSpPr>
        <p:spPr>
          <a:xfrm rot="5400000">
            <a:off x="9162587" y="5295213"/>
            <a:ext cx="1456469" cy="47705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0885AA3-147C-41B1-9BFB-FA5FDAD04AFA}"/>
              </a:ext>
            </a:extLst>
          </p:cNvPr>
          <p:cNvSpPr/>
          <p:nvPr/>
        </p:nvSpPr>
        <p:spPr>
          <a:xfrm>
            <a:off x="9098778" y="6261975"/>
            <a:ext cx="158408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Drop Rate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31E25D-EE6E-4331-B02D-A363FEA940EE}"/>
              </a:ext>
            </a:extLst>
          </p:cNvPr>
          <p:cNvSpPr/>
          <p:nvPr/>
        </p:nvSpPr>
        <p:spPr>
          <a:xfrm>
            <a:off x="8534400" y="2231433"/>
            <a:ext cx="721360" cy="3852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5FA81F3-8B57-4109-8D38-866378FED5B8}"/>
              </a:ext>
            </a:extLst>
          </p:cNvPr>
          <p:cNvSpPr/>
          <p:nvPr/>
        </p:nvSpPr>
        <p:spPr>
          <a:xfrm>
            <a:off x="1686560" y="2606426"/>
            <a:ext cx="4541350" cy="20319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F054683F-3B44-4353-A20E-D9AACFEB3F7D}"/>
              </a:ext>
            </a:extLst>
          </p:cNvPr>
          <p:cNvCxnSpPr>
            <a:cxnSpLocks/>
            <a:stCxn id="23" idx="1"/>
            <a:endCxn id="24" idx="3"/>
          </p:cNvCxnSpPr>
          <p:nvPr/>
        </p:nvCxnSpPr>
        <p:spPr>
          <a:xfrm flipH="1">
            <a:off x="6227910" y="2424080"/>
            <a:ext cx="2306490" cy="28394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A210FF8-2008-4FBA-A68E-DBA94399CB27}"/>
              </a:ext>
            </a:extLst>
          </p:cNvPr>
          <p:cNvCxnSpPr>
            <a:cxnSpLocks/>
            <a:stCxn id="20" idx="1"/>
            <a:endCxn id="9" idx="3"/>
          </p:cNvCxnSpPr>
          <p:nvPr/>
        </p:nvCxnSpPr>
        <p:spPr>
          <a:xfrm flipH="1" flipV="1">
            <a:off x="5062773" y="4322507"/>
            <a:ext cx="3829663" cy="15729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C6A92CB2-5222-460D-8261-64D733C67078}"/>
              </a:ext>
            </a:extLst>
          </p:cNvPr>
          <p:cNvCxnSpPr>
            <a:cxnSpLocks/>
            <a:stCxn id="22" idx="1"/>
            <a:endCxn id="10" idx="3"/>
          </p:cNvCxnSpPr>
          <p:nvPr/>
        </p:nvCxnSpPr>
        <p:spPr>
          <a:xfrm flipH="1" flipV="1">
            <a:off x="5251927" y="5694906"/>
            <a:ext cx="3846851" cy="80559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38ED402F-E50D-413C-A68F-E6A8E5ED2D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84" t="22736" r="19333" b="51852"/>
          <a:stretch/>
        </p:blipFill>
        <p:spPr>
          <a:xfrm>
            <a:off x="5415280" y="-7209"/>
            <a:ext cx="6776720" cy="1547836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86AD209-5777-4C2A-8A25-033F80D4DDF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318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68"/>
    </mc:Choice>
    <mc:Fallback xmlns="">
      <p:transition spd="slow" advTm="59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8" grpId="0"/>
      <p:bldP spid="9" grpId="0"/>
      <p:bldP spid="10" grpId="0"/>
      <p:bldP spid="11" grpId="0" animBg="1"/>
      <p:bldP spid="12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3B2470C-5AB1-4E8C-BB1E-C140C5C7CEC5}"/>
              </a:ext>
            </a:extLst>
          </p:cNvPr>
          <p:cNvSpPr/>
          <p:nvPr/>
        </p:nvSpPr>
        <p:spPr>
          <a:xfrm>
            <a:off x="5113312" y="652882"/>
            <a:ext cx="418415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Student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nswer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valuation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0C7CF84-0A39-455B-86A4-F2923AAD6307}"/>
              </a:ext>
            </a:extLst>
          </p:cNvPr>
          <p:cNvSpPr/>
          <p:nvPr/>
        </p:nvSpPr>
        <p:spPr>
          <a:xfrm>
            <a:off x="5133633" y="1316313"/>
            <a:ext cx="333296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Learning Suggestion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04230F1-FC18-45F5-A98E-8CF914BB1D56}"/>
              </a:ext>
            </a:extLst>
          </p:cNvPr>
          <p:cNvSpPr/>
          <p:nvPr/>
        </p:nvSpPr>
        <p:spPr>
          <a:xfrm>
            <a:off x="5133633" y="1956236"/>
            <a:ext cx="449834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Duplicate Posts Identification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C9D9D99-0993-4EFF-A376-2511C91823AE}"/>
              </a:ext>
            </a:extLst>
          </p:cNvPr>
          <p:cNvSpPr/>
          <p:nvPr/>
        </p:nvSpPr>
        <p:spPr>
          <a:xfrm>
            <a:off x="5123471" y="2625528"/>
            <a:ext cx="474200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Incomplete Posts Identification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641AA8F-A71A-41E6-96A1-94C58AA9D323}"/>
              </a:ext>
            </a:extLst>
          </p:cNvPr>
          <p:cNvSpPr/>
          <p:nvPr/>
        </p:nvSpPr>
        <p:spPr>
          <a:xfrm>
            <a:off x="5123473" y="3950736"/>
            <a:ext cx="379783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Code Assignment Assist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EA11EC1-BF50-41F8-98DB-0B982256EFDD}"/>
              </a:ext>
            </a:extLst>
          </p:cNvPr>
          <p:cNvSpPr/>
          <p:nvPr/>
        </p:nvSpPr>
        <p:spPr>
          <a:xfrm>
            <a:off x="5133147" y="3288966"/>
            <a:ext cx="715773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Incomplete Office Hours Requests Identification 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6B2C931-E0DF-45F9-8F4A-4479A35DAB31}"/>
              </a:ext>
            </a:extLst>
          </p:cNvPr>
          <p:cNvSpPr/>
          <p:nvPr/>
        </p:nvSpPr>
        <p:spPr>
          <a:xfrm>
            <a:off x="5122988" y="4616693"/>
            <a:ext cx="338746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Teaching Suggestion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128BB41-0A7C-4260-91EA-C08A841847F8}"/>
              </a:ext>
            </a:extLst>
          </p:cNvPr>
          <p:cNvSpPr/>
          <p:nvPr/>
        </p:nvSpPr>
        <p:spPr>
          <a:xfrm>
            <a:off x="5123472" y="5275944"/>
            <a:ext cx="490390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Student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Performance Prediction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D8A9187E-3CD1-4DBD-AA21-BB13ED0C65D2}"/>
              </a:ext>
            </a:extLst>
          </p:cNvPr>
          <p:cNvSpPr/>
          <p:nvPr/>
        </p:nvSpPr>
        <p:spPr>
          <a:xfrm>
            <a:off x="5123473" y="5944728"/>
            <a:ext cx="73610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 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2E2D934D-043F-4325-A574-E213F789AF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73"/>
          <a:stretch/>
        </p:blipFill>
        <p:spPr>
          <a:xfrm>
            <a:off x="898573" y="1500757"/>
            <a:ext cx="3955773" cy="3585664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CF6E57F-4885-481F-8226-A76F5CF80764}"/>
              </a:ext>
            </a:extLst>
          </p:cNvPr>
          <p:cNvSpPr/>
          <p:nvPr/>
        </p:nvSpPr>
        <p:spPr>
          <a:xfrm>
            <a:off x="333724" y="315884"/>
            <a:ext cx="171553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Overview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3CCEAB4-4EB5-4F1B-AC81-2CD1DE9E08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04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76"/>
    </mc:Choice>
    <mc:Fallback xmlns="">
      <p:transition spd="slow" advTm="8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CEF085-7D92-4BF4-AD8B-6B02453B7208}"/>
              </a:ext>
            </a:extLst>
          </p:cNvPr>
          <p:cNvSpPr/>
          <p:nvPr/>
        </p:nvSpPr>
        <p:spPr>
          <a:xfrm>
            <a:off x="333724" y="315884"/>
            <a:ext cx="171553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Overview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974109-1777-4F38-9C6B-D741AAF50984}"/>
              </a:ext>
            </a:extLst>
          </p:cNvPr>
          <p:cNvSpPr/>
          <p:nvPr/>
        </p:nvSpPr>
        <p:spPr>
          <a:xfrm>
            <a:off x="2483380" y="315884"/>
            <a:ext cx="6625244" cy="63426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66343FA-F5CB-4123-9FB8-E29B149E1DBF}"/>
              </a:ext>
            </a:extLst>
          </p:cNvPr>
          <p:cNvSpPr/>
          <p:nvPr/>
        </p:nvSpPr>
        <p:spPr>
          <a:xfrm>
            <a:off x="3843386" y="3284542"/>
            <a:ext cx="390523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3000" b="1" dirty="0">
                <a:ln/>
                <a:solidFill>
                  <a:schemeClr val="accent4"/>
                </a:solidFill>
              </a:rPr>
              <a:t>AI Teaching Assistant</a:t>
            </a:r>
            <a:endParaRPr lang="zh-CN" altLang="en-US" sz="3000" b="1" dirty="0">
              <a:ln/>
              <a:solidFill>
                <a:schemeClr val="accent4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5599AC7-5D8C-4937-983A-8068A21D4967}"/>
              </a:ext>
            </a:extLst>
          </p:cNvPr>
          <p:cNvSpPr/>
          <p:nvPr/>
        </p:nvSpPr>
        <p:spPr>
          <a:xfrm>
            <a:off x="3015394" y="1073082"/>
            <a:ext cx="2028305" cy="202830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3AC21E-1954-4CA6-91B1-81B345EA8892}"/>
              </a:ext>
            </a:extLst>
          </p:cNvPr>
          <p:cNvSpPr/>
          <p:nvPr/>
        </p:nvSpPr>
        <p:spPr>
          <a:xfrm>
            <a:off x="6445781" y="1073082"/>
            <a:ext cx="2028305" cy="20283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D76E08-17AC-4A44-8A96-542378CD1A12}"/>
              </a:ext>
            </a:extLst>
          </p:cNvPr>
          <p:cNvSpPr/>
          <p:nvPr/>
        </p:nvSpPr>
        <p:spPr>
          <a:xfrm>
            <a:off x="3015394" y="3967388"/>
            <a:ext cx="2028305" cy="202830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97E43AF-A3D3-42DF-8BE8-DE45CC41CC2C}"/>
              </a:ext>
            </a:extLst>
          </p:cNvPr>
          <p:cNvSpPr/>
          <p:nvPr/>
        </p:nvSpPr>
        <p:spPr>
          <a:xfrm>
            <a:off x="6463827" y="3967388"/>
            <a:ext cx="2028305" cy="202830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D4E1944-AA94-4CCF-BFAB-EF4115198F57}"/>
              </a:ext>
            </a:extLst>
          </p:cNvPr>
          <p:cNvSpPr/>
          <p:nvPr/>
        </p:nvSpPr>
        <p:spPr>
          <a:xfrm>
            <a:off x="6096000" y="869882"/>
            <a:ext cx="2659968" cy="241072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CF1ED20-9E7C-4A09-829A-A3CE3B9812DD}"/>
              </a:ext>
            </a:extLst>
          </p:cNvPr>
          <p:cNvSpPr/>
          <p:nvPr/>
        </p:nvSpPr>
        <p:spPr>
          <a:xfrm>
            <a:off x="3159414" y="1810235"/>
            <a:ext cx="172355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A21FDFC0-388F-4E86-B4FF-0B6ECFFBE91E}"/>
              </a:ext>
            </a:extLst>
          </p:cNvPr>
          <p:cNvSpPr/>
          <p:nvPr/>
        </p:nvSpPr>
        <p:spPr>
          <a:xfrm>
            <a:off x="6841475" y="1810235"/>
            <a:ext cx="122020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FDE8AE-4E51-4153-AD05-26A3E8EF2E81}"/>
              </a:ext>
            </a:extLst>
          </p:cNvPr>
          <p:cNvSpPr/>
          <p:nvPr/>
        </p:nvSpPr>
        <p:spPr>
          <a:xfrm>
            <a:off x="2989036" y="4704541"/>
            <a:ext cx="208101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Connection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F0F34D8-9C58-40E3-83BC-63256C0EC9A1}"/>
              </a:ext>
            </a:extLst>
          </p:cNvPr>
          <p:cNvSpPr/>
          <p:nvPr/>
        </p:nvSpPr>
        <p:spPr>
          <a:xfrm>
            <a:off x="7210116" y="4704541"/>
            <a:ext cx="53572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D4C2FD1-CF13-43D0-BAF4-A132B5C0A1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020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28"/>
    </mc:Choice>
    <mc:Fallback xmlns="">
      <p:transition spd="slow" advTm="16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72" grpId="0" animBg="1"/>
      <p:bldP spid="60" grpId="0"/>
      <p:bldP spid="61" grpId="0" animBg="1"/>
      <p:bldP spid="62" grpId="0"/>
      <p:bldP spid="6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F57B71-D624-425F-A3AF-C3C2F67B2E2E}"/>
              </a:ext>
            </a:extLst>
          </p:cNvPr>
          <p:cNvSpPr/>
          <p:nvPr/>
        </p:nvSpPr>
        <p:spPr>
          <a:xfrm>
            <a:off x="488215" y="225619"/>
            <a:ext cx="1121557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 a Comprehensive AI Teaching Assistant Based on Forums for Small Courses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0B62D20-AE3B-449D-9D50-317CB24FEF00}"/>
              </a:ext>
            </a:extLst>
          </p:cNvPr>
          <p:cNvSpPr/>
          <p:nvPr/>
        </p:nvSpPr>
        <p:spPr>
          <a:xfrm>
            <a:off x="488215" y="4125415"/>
            <a:ext cx="409439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Courses: &lt; 200 students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751292C-EAE0-4A93-9DAF-E5E41BA25626}"/>
              </a:ext>
            </a:extLst>
          </p:cNvPr>
          <p:cNvSpPr/>
          <p:nvPr/>
        </p:nvSpPr>
        <p:spPr>
          <a:xfrm>
            <a:off x="488215" y="2825483"/>
            <a:ext cx="936730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Teaching Assistant : Semi-automatic program that assists instructors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3CB415F-A5F4-4A30-99AB-62D844C8FD63}"/>
              </a:ext>
            </a:extLst>
          </p:cNvPr>
          <p:cNvSpPr/>
          <p:nvPr/>
        </p:nvSpPr>
        <p:spPr>
          <a:xfrm>
            <a:off x="9698477" y="225619"/>
            <a:ext cx="1906621" cy="4770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C438C3E-5B82-424D-B738-519237979AD4}"/>
              </a:ext>
            </a:extLst>
          </p:cNvPr>
          <p:cNvSpPr/>
          <p:nvPr/>
        </p:nvSpPr>
        <p:spPr>
          <a:xfrm>
            <a:off x="4039357" y="247918"/>
            <a:ext cx="2869443" cy="4770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44E7789-7484-45C4-A4BF-9C1C9AA74E75}"/>
              </a:ext>
            </a:extLst>
          </p:cNvPr>
          <p:cNvSpPr/>
          <p:nvPr/>
        </p:nvSpPr>
        <p:spPr>
          <a:xfrm>
            <a:off x="1987038" y="247918"/>
            <a:ext cx="2052320" cy="47705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EDDDE32-4DA3-41B8-ACC6-DEA25AC0BE84}"/>
              </a:ext>
            </a:extLst>
          </p:cNvPr>
          <p:cNvSpPr/>
          <p:nvPr/>
        </p:nvSpPr>
        <p:spPr>
          <a:xfrm>
            <a:off x="488215" y="1525551"/>
            <a:ext cx="650370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: Multi-functional and multi-task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0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 animBg="1"/>
      <p:bldP spid="18" grpId="0" animBg="1"/>
      <p:bldP spid="18" grpId="1" animBg="1"/>
      <p:bldP spid="19" grpId="0" animBg="1"/>
      <p:bldP spid="19" grpId="1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3FB6D6B1-0A2D-43C2-BFAB-E00B55998C12}"/>
              </a:ext>
            </a:extLst>
          </p:cNvPr>
          <p:cNvSpPr/>
          <p:nvPr/>
        </p:nvSpPr>
        <p:spPr>
          <a:xfrm>
            <a:off x="-888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0" name="Diagram 3">
            <a:extLst>
              <a:ext uri="{FF2B5EF4-FFF2-40B4-BE49-F238E27FC236}">
                <a16:creationId xmlns:a16="http://schemas.microsoft.com/office/drawing/2014/main" id="{F08DF5AD-91E2-416B-AF6E-CC9D3E3288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143656"/>
              </p:ext>
            </p:extLst>
          </p:nvPr>
        </p:nvGraphicFramePr>
        <p:xfrm>
          <a:off x="132079" y="4060690"/>
          <a:ext cx="11927841" cy="4144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2ECC1A42-701C-4926-BE1B-D5EF22159C12}"/>
              </a:ext>
            </a:extLst>
          </p:cNvPr>
          <p:cNvSpPr/>
          <p:nvPr/>
        </p:nvSpPr>
        <p:spPr>
          <a:xfrm>
            <a:off x="333724" y="315884"/>
            <a:ext cx="171553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Overview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D059D2-8FBA-444E-8540-809B123FDD35}"/>
              </a:ext>
            </a:extLst>
          </p:cNvPr>
          <p:cNvSpPr/>
          <p:nvPr/>
        </p:nvSpPr>
        <p:spPr>
          <a:xfrm>
            <a:off x="5091540" y="1073082"/>
            <a:ext cx="2028305" cy="20283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D294BC2-E3A4-4907-8928-23C97EB9892E}"/>
              </a:ext>
            </a:extLst>
          </p:cNvPr>
          <p:cNvSpPr/>
          <p:nvPr/>
        </p:nvSpPr>
        <p:spPr>
          <a:xfrm>
            <a:off x="5485897" y="472162"/>
            <a:ext cx="122020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50045F9-AAF5-4A59-9E3E-EEC6FCEB841F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5091540" y="2087235"/>
            <a:ext cx="202830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B5369D7-A5DF-4071-AF41-4B8760B0A8EC}"/>
              </a:ext>
            </a:extLst>
          </p:cNvPr>
          <p:cNvCxnSpPr>
            <a:cxnSpLocks/>
            <a:stCxn id="6" idx="2"/>
            <a:endCxn id="6" idx="0"/>
          </p:cNvCxnSpPr>
          <p:nvPr/>
        </p:nvCxnSpPr>
        <p:spPr>
          <a:xfrm flipV="1">
            <a:off x="6105693" y="1073082"/>
            <a:ext cx="0" cy="20283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250F4ED-EB60-4AAD-9517-5690A7B0645B}"/>
              </a:ext>
            </a:extLst>
          </p:cNvPr>
          <p:cNvSpPr/>
          <p:nvPr/>
        </p:nvSpPr>
        <p:spPr>
          <a:xfrm>
            <a:off x="6364794" y="2333430"/>
            <a:ext cx="44916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1EC821E-8033-4C50-93CD-A53123B851D9}"/>
              </a:ext>
            </a:extLst>
          </p:cNvPr>
          <p:cNvSpPr/>
          <p:nvPr/>
        </p:nvSpPr>
        <p:spPr>
          <a:xfrm>
            <a:off x="5360259" y="1295680"/>
            <a:ext cx="42992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076F0C-A24C-4381-98A6-3E92590B0B6C}"/>
              </a:ext>
            </a:extLst>
          </p:cNvPr>
          <p:cNvSpPr/>
          <p:nvPr/>
        </p:nvSpPr>
        <p:spPr>
          <a:xfrm>
            <a:off x="6389641" y="1295680"/>
            <a:ext cx="39946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527201-003C-425B-98C9-3FF916A85268}"/>
              </a:ext>
            </a:extLst>
          </p:cNvPr>
          <p:cNvSpPr/>
          <p:nvPr/>
        </p:nvSpPr>
        <p:spPr>
          <a:xfrm>
            <a:off x="5378390" y="2324793"/>
            <a:ext cx="42351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B7CA26F-37FD-4E9D-9B28-98E314B1EF2B}"/>
              </a:ext>
            </a:extLst>
          </p:cNvPr>
          <p:cNvSpPr/>
          <p:nvPr/>
        </p:nvSpPr>
        <p:spPr>
          <a:xfrm>
            <a:off x="7284217" y="1372624"/>
            <a:ext cx="42867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A: Automatic Labeling System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197A936-2471-40E2-9137-0CEE7400063D}"/>
              </a:ext>
            </a:extLst>
          </p:cNvPr>
          <p:cNvSpPr/>
          <p:nvPr/>
        </p:nvSpPr>
        <p:spPr>
          <a:xfrm>
            <a:off x="7284217" y="2422543"/>
            <a:ext cx="394210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B: Duplicate Posts 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8C8626-692C-4D99-8254-5C721B16DA7E}"/>
              </a:ext>
            </a:extLst>
          </p:cNvPr>
          <p:cNvSpPr/>
          <p:nvPr/>
        </p:nvSpPr>
        <p:spPr>
          <a:xfrm>
            <a:off x="7284217" y="3542162"/>
            <a:ext cx="398698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Incomplete Office Hours </a:t>
            </a:r>
          </a:p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Requests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556BDF9-3746-4281-9FF2-9C036420AC4C}"/>
              </a:ext>
            </a:extLst>
          </p:cNvPr>
          <p:cNvSpPr/>
          <p:nvPr/>
        </p:nvSpPr>
        <p:spPr>
          <a:xfrm>
            <a:off x="7284217" y="4565253"/>
            <a:ext cx="4968742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D: Automatic Assignment Assistant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2622DC9-FFFE-43AA-8827-3343737362FC}"/>
              </a:ext>
            </a:extLst>
          </p:cNvPr>
          <p:cNvSpPr/>
          <p:nvPr/>
        </p:nvSpPr>
        <p:spPr>
          <a:xfrm>
            <a:off x="333724" y="1388410"/>
            <a:ext cx="418415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Student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nswer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valuation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AD65532-A275-4C2F-8BC2-FD4C9013B541}"/>
              </a:ext>
            </a:extLst>
          </p:cNvPr>
          <p:cNvSpPr/>
          <p:nvPr/>
        </p:nvSpPr>
        <p:spPr>
          <a:xfrm>
            <a:off x="333724" y="1848358"/>
            <a:ext cx="333296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Learning Suggestion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2DEF6D9-A350-4A69-B80C-9C18C64281BB}"/>
              </a:ext>
            </a:extLst>
          </p:cNvPr>
          <p:cNvSpPr/>
          <p:nvPr/>
        </p:nvSpPr>
        <p:spPr>
          <a:xfrm>
            <a:off x="353562" y="2319375"/>
            <a:ext cx="449834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Duplicate Posts Identification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7D24C38-2611-4D70-B69E-9BA4C798D31C}"/>
              </a:ext>
            </a:extLst>
          </p:cNvPr>
          <p:cNvSpPr/>
          <p:nvPr/>
        </p:nvSpPr>
        <p:spPr>
          <a:xfrm>
            <a:off x="343400" y="2824458"/>
            <a:ext cx="474200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Incomplete Posts Identification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C7A30C3-9898-4A06-9341-99C8E57623BC}"/>
              </a:ext>
            </a:extLst>
          </p:cNvPr>
          <p:cNvSpPr/>
          <p:nvPr/>
        </p:nvSpPr>
        <p:spPr>
          <a:xfrm>
            <a:off x="343885" y="3753977"/>
            <a:ext cx="379783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Code Assignment Assist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A3125D1-D884-4571-AFF2-E6133F80720B}"/>
              </a:ext>
            </a:extLst>
          </p:cNvPr>
          <p:cNvSpPr/>
          <p:nvPr/>
        </p:nvSpPr>
        <p:spPr>
          <a:xfrm>
            <a:off x="353076" y="3292709"/>
            <a:ext cx="715773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Incomplete Office Hours Requests Identification 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1EC8C80-8127-4B27-9228-8B0D4D655DE3}"/>
              </a:ext>
            </a:extLst>
          </p:cNvPr>
          <p:cNvSpPr/>
          <p:nvPr/>
        </p:nvSpPr>
        <p:spPr>
          <a:xfrm>
            <a:off x="343400" y="4214165"/>
            <a:ext cx="338746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Teaching Suggestion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FFBBA0F-2519-4322-9F23-2B40A02E6310}"/>
              </a:ext>
            </a:extLst>
          </p:cNvPr>
          <p:cNvSpPr/>
          <p:nvPr/>
        </p:nvSpPr>
        <p:spPr>
          <a:xfrm>
            <a:off x="343884" y="4644014"/>
            <a:ext cx="490390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Student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Performance Prediction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E3BDDE9-4A72-401D-BB2F-B585674F9CB2}"/>
              </a:ext>
            </a:extLst>
          </p:cNvPr>
          <p:cNvCxnSpPr>
            <a:cxnSpLocks/>
            <a:stCxn id="14" idx="1"/>
            <a:endCxn id="32" idx="3"/>
          </p:cNvCxnSpPr>
          <p:nvPr/>
        </p:nvCxnSpPr>
        <p:spPr>
          <a:xfrm flipH="1">
            <a:off x="3666689" y="1611151"/>
            <a:ext cx="3617528" cy="47573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EEB574D0-76E1-4F29-BCFA-FAD61BFC6D72}"/>
              </a:ext>
            </a:extLst>
          </p:cNvPr>
          <p:cNvSpPr/>
          <p:nvPr/>
        </p:nvSpPr>
        <p:spPr>
          <a:xfrm>
            <a:off x="5459742" y="1810235"/>
            <a:ext cx="122020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687C61B-3416-47AB-8847-FC8B2CE4E7C5}"/>
              </a:ext>
            </a:extLst>
          </p:cNvPr>
          <p:cNvCxnSpPr>
            <a:cxnSpLocks/>
            <a:stCxn id="14" idx="1"/>
            <a:endCxn id="38" idx="3"/>
          </p:cNvCxnSpPr>
          <p:nvPr/>
        </p:nvCxnSpPr>
        <p:spPr>
          <a:xfrm flipH="1">
            <a:off x="3730867" y="1611151"/>
            <a:ext cx="3553350" cy="284154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C5969ED-F37B-4DBD-A1B5-729A3BC1548E}"/>
              </a:ext>
            </a:extLst>
          </p:cNvPr>
          <p:cNvCxnSpPr>
            <a:cxnSpLocks/>
            <a:stCxn id="15" idx="1"/>
            <a:endCxn id="33" idx="3"/>
          </p:cNvCxnSpPr>
          <p:nvPr/>
        </p:nvCxnSpPr>
        <p:spPr>
          <a:xfrm flipH="1" flipV="1">
            <a:off x="4851909" y="2557902"/>
            <a:ext cx="2432308" cy="10316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FF4E6AB-495B-4EA0-A381-4FE0D9BA90F9}"/>
              </a:ext>
            </a:extLst>
          </p:cNvPr>
          <p:cNvCxnSpPr>
            <a:cxnSpLocks/>
          </p:cNvCxnSpPr>
          <p:nvPr/>
        </p:nvCxnSpPr>
        <p:spPr>
          <a:xfrm flipH="1" flipV="1">
            <a:off x="3730867" y="3528463"/>
            <a:ext cx="3553350" cy="26567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2A7E6D6-DD67-4FF7-918A-90B3CC50682C}"/>
              </a:ext>
            </a:extLst>
          </p:cNvPr>
          <p:cNvCxnSpPr>
            <a:cxnSpLocks/>
            <a:stCxn id="17" idx="1"/>
            <a:endCxn id="36" idx="3"/>
          </p:cNvCxnSpPr>
          <p:nvPr/>
        </p:nvCxnSpPr>
        <p:spPr>
          <a:xfrm flipH="1" flipV="1">
            <a:off x="4141721" y="3992504"/>
            <a:ext cx="3142496" cy="81127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43056868-5A2A-4644-868A-A780561AA620}"/>
              </a:ext>
            </a:extLst>
          </p:cNvPr>
          <p:cNvCxnSpPr>
            <a:cxnSpLocks/>
            <a:stCxn id="14" idx="1"/>
            <a:endCxn id="39" idx="3"/>
          </p:cNvCxnSpPr>
          <p:nvPr/>
        </p:nvCxnSpPr>
        <p:spPr>
          <a:xfrm flipH="1">
            <a:off x="5247792" y="1611151"/>
            <a:ext cx="2036425" cy="327139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5D6DAD7F-6383-4C83-8232-5901FF98CA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931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76"/>
    </mc:Choice>
    <mc:Fallback xmlns="">
      <p:transition spd="slow" advTm="105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543794CC-C466-4DDE-B753-EFCBDA669A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0">
                                            <p:graphicEl>
                                              <a:dgm id="{543794CC-C466-4DDE-B753-EFCBDA669A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88D11E3D-4EC2-4918-9081-200544522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50">
                                            <p:graphicEl>
                                              <a:dgm id="{88D11E3D-4EC2-4918-9081-2005445220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6B73B6A6-9620-4AE8-8D5D-8ED63FC8D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50">
                                            <p:graphicEl>
                                              <a:dgm id="{6B73B6A6-9620-4AE8-8D5D-8ED63FC8DD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C6847738-8736-4E8B-B66F-7C86DE0C4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0">
                                            <p:graphicEl>
                                              <a:dgm id="{C6847738-8736-4E8B-B66F-7C86DE0C4E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EA6CDE68-F46D-4315-BEA1-6617DE8D03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50">
                                            <p:graphicEl>
                                              <a:dgm id="{EA6CDE68-F46D-4315-BEA1-6617DE8D03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6F59AFE0-A304-4BF6-A2EF-B3CA261FD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0">
                                            <p:graphicEl>
                                              <a:dgm id="{6F59AFE0-A304-4BF6-A2EF-B3CA261FD6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F5A33C49-B61E-4D73-A9C5-A4760743E9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0">
                                            <p:graphicEl>
                                              <a:dgm id="{F5A33C49-B61E-4D73-A9C5-A4760743E9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0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C41B56B6-9433-464D-B20D-4B2202AC1C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50">
                                            <p:graphicEl>
                                              <a:dgm id="{C41B56B6-9433-464D-B20D-4B2202AC1C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graphicEl>
                                              <a:dgm id="{6D677F1B-4D2C-4465-973A-FF1709D86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50">
                                            <p:graphicEl>
                                              <a:dgm id="{6D677F1B-4D2C-4465-973A-FF1709D86F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0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2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Graphic spid="50" grpId="0" uiExpand="1">
        <p:bldSub>
          <a:bldDgm bld="one"/>
        </p:bldSub>
      </p:bldGraphic>
      <p:bldP spid="6" grpId="0" animBg="1"/>
      <p:bldP spid="7" grpId="0"/>
      <p:bldP spid="7" grpId="1"/>
      <p:bldP spid="10" grpId="0"/>
      <p:bldP spid="10" grpId="1"/>
      <p:bldP spid="11" grpId="0"/>
      <p:bldP spid="11" grpId="1"/>
      <p:bldP spid="11" grpId="2"/>
      <p:bldP spid="11" grpId="3"/>
      <p:bldP spid="12" grpId="0"/>
      <p:bldP spid="12" grpId="1"/>
      <p:bldP spid="13" grpId="0"/>
      <p:bldP spid="13" grpId="1"/>
      <p:bldP spid="14" grpId="0"/>
      <p:bldP spid="14" grpId="1"/>
      <p:bldP spid="14" grpId="2"/>
      <p:bldP spid="15" grpId="0"/>
      <p:bldP spid="16" grpId="0"/>
      <p:bldP spid="17" grpId="0"/>
      <p:bldP spid="31" grpId="0"/>
      <p:bldP spid="32" grpId="0"/>
      <p:bldP spid="33" grpId="0"/>
      <p:bldP spid="34" grpId="0"/>
      <p:bldP spid="36" grpId="0"/>
      <p:bldP spid="37" grpId="0"/>
      <p:bldP spid="38" grpId="0"/>
      <p:bldP spid="39" grpId="0"/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45F499-9F12-44EB-8101-0B902E8D274F}"/>
              </a:ext>
            </a:extLst>
          </p:cNvPr>
          <p:cNvSpPr/>
          <p:nvPr/>
        </p:nvSpPr>
        <p:spPr>
          <a:xfrm>
            <a:off x="0" y="225619"/>
            <a:ext cx="76033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66E161-2C27-4415-A09E-05F771BC773E}"/>
              </a:ext>
            </a:extLst>
          </p:cNvPr>
          <p:cNvSpPr/>
          <p:nvPr/>
        </p:nvSpPr>
        <p:spPr>
          <a:xfrm>
            <a:off x="7479" y="779617"/>
            <a:ext cx="302518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4.1.1 Data Collection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9B3D4C-0C82-4419-BE55-337F74889D6E}"/>
              </a:ext>
            </a:extLst>
          </p:cNvPr>
          <p:cNvSpPr/>
          <p:nvPr/>
        </p:nvSpPr>
        <p:spPr>
          <a:xfrm>
            <a:off x="6436404" y="3246904"/>
            <a:ext cx="557396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University: UNC-CH</a:t>
            </a:r>
          </a:p>
          <a:p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Department: CS</a:t>
            </a:r>
          </a:p>
          <a:p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Courses: 13 (6FP + 5CO + 2MW)</a:t>
            </a:r>
          </a:p>
          <a:p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Posts: 7,279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4BECFD-A25D-48CB-A1C1-B2FAC2D504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3" t="32445" r="51084" b="18370"/>
          <a:stretch/>
        </p:blipFill>
        <p:spPr>
          <a:xfrm>
            <a:off x="1513840" y="2560320"/>
            <a:ext cx="4734560" cy="33731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ECCB683-D866-4914-A25E-7D78F4BB19CA}"/>
              </a:ext>
            </a:extLst>
          </p:cNvPr>
          <p:cNvSpPr/>
          <p:nvPr/>
        </p:nvSpPr>
        <p:spPr>
          <a:xfrm>
            <a:off x="1513840" y="2811617"/>
            <a:ext cx="4653644" cy="140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ABC59A-FFFE-416B-9D68-7181055E08E1}"/>
              </a:ext>
            </a:extLst>
          </p:cNvPr>
          <p:cNvSpPr/>
          <p:nvPr/>
        </p:nvSpPr>
        <p:spPr>
          <a:xfrm>
            <a:off x="223520" y="3348990"/>
            <a:ext cx="13740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401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685AF5-7039-481F-A84D-F5D1AC997F32}"/>
              </a:ext>
            </a:extLst>
          </p:cNvPr>
          <p:cNvSpPr/>
          <p:nvPr/>
        </p:nvSpPr>
        <p:spPr>
          <a:xfrm>
            <a:off x="1513840" y="4216401"/>
            <a:ext cx="4653644" cy="11582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4202E0-8C96-4A77-9EE2-E0A161CA8B36}"/>
              </a:ext>
            </a:extLst>
          </p:cNvPr>
          <p:cNvSpPr/>
          <p:nvPr/>
        </p:nvSpPr>
        <p:spPr>
          <a:xfrm>
            <a:off x="181633" y="4592097"/>
            <a:ext cx="13740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411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DD68C9-B0CC-4E05-A14B-6B818D712CD4}"/>
              </a:ext>
            </a:extLst>
          </p:cNvPr>
          <p:cNvSpPr/>
          <p:nvPr/>
        </p:nvSpPr>
        <p:spPr>
          <a:xfrm>
            <a:off x="1513840" y="5410170"/>
            <a:ext cx="4653644" cy="4250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6F93E0-1835-4498-BA71-3D5868AC8E3F}"/>
              </a:ext>
            </a:extLst>
          </p:cNvPr>
          <p:cNvSpPr/>
          <p:nvPr/>
        </p:nvSpPr>
        <p:spPr>
          <a:xfrm>
            <a:off x="181634" y="5435094"/>
            <a:ext cx="13740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426</a:t>
            </a:r>
            <a:endParaRPr lang="zh-CN" altLang="en-US" sz="20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F984047-D348-4BBD-8A1A-87E25AB4A8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03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70"/>
    </mc:Choice>
    <mc:Fallback xmlns="">
      <p:transition spd="slow" advTm="2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33546E-78F3-4B71-A195-F858C6E9A03B}"/>
              </a:ext>
            </a:extLst>
          </p:cNvPr>
          <p:cNvSpPr/>
          <p:nvPr/>
        </p:nvSpPr>
        <p:spPr>
          <a:xfrm>
            <a:off x="7479" y="779617"/>
            <a:ext cx="302518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4.1.1 Data Collection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FD4D7D-F3FA-4700-B2B2-2595D65A16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3" t="32740" r="51084" b="18371"/>
          <a:stretch/>
        </p:blipFill>
        <p:spPr>
          <a:xfrm>
            <a:off x="274320" y="2438400"/>
            <a:ext cx="4734560" cy="3352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AB8E33-D7E8-4EE2-80F8-6632A5FB7C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67" t="25556" r="80750" b="29184"/>
          <a:stretch/>
        </p:blipFill>
        <p:spPr>
          <a:xfrm>
            <a:off x="6329682" y="1605301"/>
            <a:ext cx="1706880" cy="506263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9841756-BF9C-4948-90C5-6877D1FCFED5}"/>
              </a:ext>
            </a:extLst>
          </p:cNvPr>
          <p:cNvSpPr/>
          <p:nvPr/>
        </p:nvSpPr>
        <p:spPr>
          <a:xfrm>
            <a:off x="9267596" y="3684788"/>
            <a:ext cx="26500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 + Label</a:t>
            </a:r>
            <a:endParaRPr lang="zh-CN" alt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54CDA046-6684-498B-93BE-5E04E0574763}"/>
              </a:ext>
            </a:extLst>
          </p:cNvPr>
          <p:cNvSpPr/>
          <p:nvPr/>
        </p:nvSpPr>
        <p:spPr>
          <a:xfrm>
            <a:off x="5196935" y="3789680"/>
            <a:ext cx="1046652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AFD87B0-BEB2-447D-B9FB-EBC404D41527}"/>
              </a:ext>
            </a:extLst>
          </p:cNvPr>
          <p:cNvSpPr/>
          <p:nvPr/>
        </p:nvSpPr>
        <p:spPr>
          <a:xfrm>
            <a:off x="8157757" y="3789680"/>
            <a:ext cx="1046652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705341-C6B9-493A-BE1E-E93FBADBA941}"/>
              </a:ext>
            </a:extLst>
          </p:cNvPr>
          <p:cNvSpPr/>
          <p:nvPr/>
        </p:nvSpPr>
        <p:spPr>
          <a:xfrm>
            <a:off x="0" y="225619"/>
            <a:ext cx="76033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C7A621F-4039-4CF9-9D49-601629F498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720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32"/>
    </mc:Choice>
    <mc:Fallback xmlns="">
      <p:transition spd="slow" advTm="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389B245-236C-4659-B998-11904A694424}"/>
              </a:ext>
            </a:extLst>
          </p:cNvPr>
          <p:cNvSpPr/>
          <p:nvPr/>
        </p:nvSpPr>
        <p:spPr>
          <a:xfrm>
            <a:off x="7479" y="779617"/>
            <a:ext cx="302518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4.1.1 Data Collection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27AD7F-F470-422D-BCE3-FB4A0AB297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67" t="25556" r="80750" b="29184"/>
          <a:stretch/>
        </p:blipFill>
        <p:spPr>
          <a:xfrm>
            <a:off x="284526" y="1605301"/>
            <a:ext cx="1706880" cy="5062639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583E8CB-20DD-47F6-B0CD-1815EA64B95C}"/>
              </a:ext>
            </a:extLst>
          </p:cNvPr>
          <p:cNvSpPr/>
          <p:nvPr/>
        </p:nvSpPr>
        <p:spPr>
          <a:xfrm>
            <a:off x="5268856" y="1256671"/>
            <a:ext cx="187904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Logistical?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015FEBC-C9D2-4FF4-AB64-0ED3B0AC420A}"/>
              </a:ext>
            </a:extLst>
          </p:cNvPr>
          <p:cNvSpPr/>
          <p:nvPr/>
        </p:nvSpPr>
        <p:spPr>
          <a:xfrm>
            <a:off x="3575980" y="2483019"/>
            <a:ext cx="171072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Logistical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1E9634A-1E15-4F78-AF65-C3BE96F48DAB}"/>
              </a:ext>
            </a:extLst>
          </p:cNvPr>
          <p:cNvSpPr/>
          <p:nvPr/>
        </p:nvSpPr>
        <p:spPr>
          <a:xfrm>
            <a:off x="6442157" y="2451164"/>
            <a:ext cx="359265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Student’s own work?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2AA44A4-9E0E-4F5A-ACBF-623AD9E724F3}"/>
              </a:ext>
            </a:extLst>
          </p:cNvPr>
          <p:cNvSpPr/>
          <p:nvPr/>
        </p:nvSpPr>
        <p:spPr>
          <a:xfrm>
            <a:off x="3729424" y="4026471"/>
            <a:ext cx="357181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Reasoning/Attempt?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63B26D4-396E-4F05-9579-858312DF76AF}"/>
              </a:ext>
            </a:extLst>
          </p:cNvPr>
          <p:cNvSpPr/>
          <p:nvPr/>
        </p:nvSpPr>
        <p:spPr>
          <a:xfrm>
            <a:off x="8125303" y="4026471"/>
            <a:ext cx="212750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Clarification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921CB84-C171-4189-AEFD-235931096E07}"/>
              </a:ext>
            </a:extLst>
          </p:cNvPr>
          <p:cNvSpPr/>
          <p:nvPr/>
        </p:nvSpPr>
        <p:spPr>
          <a:xfrm>
            <a:off x="2818356" y="5686343"/>
            <a:ext cx="223651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Constructive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E0A949A-A94C-4DA6-ACDB-0B269B0EFFDE}"/>
              </a:ext>
            </a:extLst>
          </p:cNvPr>
          <p:cNvSpPr/>
          <p:nvPr/>
        </p:nvSpPr>
        <p:spPr>
          <a:xfrm>
            <a:off x="6553023" y="5694496"/>
            <a:ext cx="118974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Active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A11EE4C-74BC-4BE9-A701-D81748370C76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431343" y="1843828"/>
            <a:ext cx="1777033" cy="63919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23F60AC-E28E-4859-8F67-B61F52CB8FA0}"/>
              </a:ext>
            </a:extLst>
          </p:cNvPr>
          <p:cNvCxnSpPr>
            <a:cxnSpLocks/>
          </p:cNvCxnSpPr>
          <p:nvPr/>
        </p:nvCxnSpPr>
        <p:spPr>
          <a:xfrm>
            <a:off x="6199447" y="1852800"/>
            <a:ext cx="2039036" cy="5983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9535C14-9D5D-4767-8DD3-5DF56656A024}"/>
              </a:ext>
            </a:extLst>
          </p:cNvPr>
          <p:cNvCxnSpPr>
            <a:cxnSpLocks/>
          </p:cNvCxnSpPr>
          <p:nvPr/>
        </p:nvCxnSpPr>
        <p:spPr>
          <a:xfrm flipH="1">
            <a:off x="5533765" y="3047317"/>
            <a:ext cx="2704717" cy="97915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B7111B15-6A21-44C3-B96A-025BD254E969}"/>
              </a:ext>
            </a:extLst>
          </p:cNvPr>
          <p:cNvCxnSpPr>
            <a:cxnSpLocks/>
          </p:cNvCxnSpPr>
          <p:nvPr/>
        </p:nvCxnSpPr>
        <p:spPr>
          <a:xfrm flipH="1">
            <a:off x="3985974" y="4613628"/>
            <a:ext cx="1547791" cy="106374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4ACD3F8C-2BD6-4513-93D0-C0CC69259919}"/>
              </a:ext>
            </a:extLst>
          </p:cNvPr>
          <p:cNvCxnSpPr>
            <a:cxnSpLocks/>
          </p:cNvCxnSpPr>
          <p:nvPr/>
        </p:nvCxnSpPr>
        <p:spPr>
          <a:xfrm>
            <a:off x="8238483" y="3038321"/>
            <a:ext cx="950570" cy="9881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AD20319-F6A6-4986-9F75-1FEA23AF2D18}"/>
              </a:ext>
            </a:extLst>
          </p:cNvPr>
          <p:cNvCxnSpPr>
            <a:cxnSpLocks/>
          </p:cNvCxnSpPr>
          <p:nvPr/>
        </p:nvCxnSpPr>
        <p:spPr>
          <a:xfrm>
            <a:off x="5533765" y="4613628"/>
            <a:ext cx="1614131" cy="108086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20DF9E9A-A165-42D3-A3A8-23BE37FC1F25}"/>
              </a:ext>
            </a:extLst>
          </p:cNvPr>
          <p:cNvSpPr/>
          <p:nvPr/>
        </p:nvSpPr>
        <p:spPr>
          <a:xfrm>
            <a:off x="4667681" y="1681706"/>
            <a:ext cx="4507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1532FB3-7D0B-4ED8-A648-1557729DED95}"/>
              </a:ext>
            </a:extLst>
          </p:cNvPr>
          <p:cNvSpPr/>
          <p:nvPr/>
        </p:nvSpPr>
        <p:spPr>
          <a:xfrm>
            <a:off x="8730220" y="3091816"/>
            <a:ext cx="5389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zh-CN" alt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D1C39D0-63AA-4B36-B3B0-3A06E4789A5C}"/>
              </a:ext>
            </a:extLst>
          </p:cNvPr>
          <p:cNvSpPr/>
          <p:nvPr/>
        </p:nvSpPr>
        <p:spPr>
          <a:xfrm>
            <a:off x="6294968" y="3030955"/>
            <a:ext cx="4507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DE7CB56-C890-4AD1-B1D6-094E06D807C7}"/>
              </a:ext>
            </a:extLst>
          </p:cNvPr>
          <p:cNvSpPr/>
          <p:nvPr/>
        </p:nvSpPr>
        <p:spPr>
          <a:xfrm>
            <a:off x="4205958" y="4684815"/>
            <a:ext cx="4507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B3A9E2B-A2D0-4176-A37F-2BD2B3484874}"/>
              </a:ext>
            </a:extLst>
          </p:cNvPr>
          <p:cNvSpPr/>
          <p:nvPr/>
        </p:nvSpPr>
        <p:spPr>
          <a:xfrm>
            <a:off x="6408706" y="4641861"/>
            <a:ext cx="5389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zh-CN" alt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60F9F0C-C48E-4507-B9EE-66D91FA2E604}"/>
              </a:ext>
            </a:extLst>
          </p:cNvPr>
          <p:cNvSpPr/>
          <p:nvPr/>
        </p:nvSpPr>
        <p:spPr>
          <a:xfrm>
            <a:off x="7321448" y="1643283"/>
            <a:ext cx="5389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zh-CN" alt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10A7731-4C90-4AF4-BFA3-21933CEA3660}"/>
              </a:ext>
            </a:extLst>
          </p:cNvPr>
          <p:cNvSpPr/>
          <p:nvPr/>
        </p:nvSpPr>
        <p:spPr>
          <a:xfrm>
            <a:off x="0" y="225619"/>
            <a:ext cx="76033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E2F73F1-5C04-4279-B016-B04A1A5918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928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34"/>
    </mc:Choice>
    <mc:Fallback xmlns="">
      <p:transition spd="slow" advTm="33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  <p:bldP spid="23" grpId="0"/>
      <p:bldP spid="25" grpId="0"/>
      <p:bldP spid="27" grpId="0"/>
      <p:bldP spid="29" grpId="0"/>
      <p:bldP spid="30" grpId="0"/>
      <p:bldP spid="32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691CE97-514D-4EAF-9E1A-266EC7136F66}"/>
              </a:ext>
            </a:extLst>
          </p:cNvPr>
          <p:cNvSpPr/>
          <p:nvPr/>
        </p:nvSpPr>
        <p:spPr>
          <a:xfrm>
            <a:off x="7479" y="779617"/>
            <a:ext cx="302518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4.1.1 Data Collection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90C05-5916-458E-823E-2A997C77E6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000" t="27555" r="81250" b="27704"/>
          <a:stretch/>
        </p:blipFill>
        <p:spPr>
          <a:xfrm>
            <a:off x="7479" y="3091816"/>
            <a:ext cx="1188720" cy="30683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CEC766-B790-4BFE-AFE5-EF924FF2D7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333" t="27555" r="9333" b="27704"/>
          <a:stretch/>
        </p:blipFill>
        <p:spPr>
          <a:xfrm>
            <a:off x="1196199" y="3091816"/>
            <a:ext cx="4429760" cy="306832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FEB678C3-7D5A-4963-81DF-66A1573CB2D7}"/>
              </a:ext>
            </a:extLst>
          </p:cNvPr>
          <p:cNvSpPr/>
          <p:nvPr/>
        </p:nvSpPr>
        <p:spPr>
          <a:xfrm>
            <a:off x="7111542" y="1256671"/>
            <a:ext cx="187904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Logistical?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B841BC2-1F15-4B82-97BA-F8FECC66DEC3}"/>
              </a:ext>
            </a:extLst>
          </p:cNvPr>
          <p:cNvSpPr/>
          <p:nvPr/>
        </p:nvSpPr>
        <p:spPr>
          <a:xfrm>
            <a:off x="5418666" y="2483019"/>
            <a:ext cx="171072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Logistical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DF8B88A-759D-4680-A6C8-0F8EA9892CB9}"/>
              </a:ext>
            </a:extLst>
          </p:cNvPr>
          <p:cNvSpPr/>
          <p:nvPr/>
        </p:nvSpPr>
        <p:spPr>
          <a:xfrm>
            <a:off x="8284843" y="2451164"/>
            <a:ext cx="359265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Student’s own work?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A2F2367-7595-4246-B48A-99A3CC3310AB}"/>
              </a:ext>
            </a:extLst>
          </p:cNvPr>
          <p:cNvSpPr/>
          <p:nvPr/>
        </p:nvSpPr>
        <p:spPr>
          <a:xfrm>
            <a:off x="5572110" y="4438777"/>
            <a:ext cx="357181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Reasoning/Attempt?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172176C-CCEB-4A53-8023-D52AFB67AF32}"/>
              </a:ext>
            </a:extLst>
          </p:cNvPr>
          <p:cNvSpPr/>
          <p:nvPr/>
        </p:nvSpPr>
        <p:spPr>
          <a:xfrm>
            <a:off x="9967989" y="4438777"/>
            <a:ext cx="212750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</a:p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Clarification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F63E28C-E971-457D-9E7A-B39233DCB10E}"/>
              </a:ext>
            </a:extLst>
          </p:cNvPr>
          <p:cNvSpPr/>
          <p:nvPr/>
        </p:nvSpPr>
        <p:spPr>
          <a:xfrm>
            <a:off x="4661042" y="6098649"/>
            <a:ext cx="223651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Constructive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A89A3BE-E0A3-4724-8B3D-1C7C431CC4F5}"/>
              </a:ext>
            </a:extLst>
          </p:cNvPr>
          <p:cNvSpPr/>
          <p:nvPr/>
        </p:nvSpPr>
        <p:spPr>
          <a:xfrm>
            <a:off x="8395709" y="6106802"/>
            <a:ext cx="118974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Active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578A75C-DB22-4F1F-8432-A74AA26C0813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6294826" y="1810669"/>
            <a:ext cx="1756237" cy="66570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49FA6E9A-764C-4E19-8DC4-9EBF853CA61B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>
            <a:off x="8051063" y="1810669"/>
            <a:ext cx="2030106" cy="6404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7B75BBC-2942-4FB6-8513-6BD4451296A6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7358016" y="2985633"/>
            <a:ext cx="2723153" cy="145314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539A3EB-87A3-42ED-9ABF-6EFD022DE1EF}"/>
              </a:ext>
            </a:extLst>
          </p:cNvPr>
          <p:cNvCxnSpPr>
            <a:cxnSpLocks/>
            <a:stCxn id="30" idx="2"/>
            <a:endCxn id="32" idx="0"/>
          </p:cNvCxnSpPr>
          <p:nvPr/>
        </p:nvCxnSpPr>
        <p:spPr>
          <a:xfrm flipH="1">
            <a:off x="5779298" y="4992775"/>
            <a:ext cx="1578718" cy="110587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90D89B-DA0E-451D-9187-FA8F29E35628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10081169" y="3005162"/>
            <a:ext cx="950573" cy="14336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A0A80EF-9862-46D7-A170-29B544A42C85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7358016" y="4992775"/>
            <a:ext cx="1632567" cy="11140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03012DE0-2056-4E66-A072-822CFC970BA3}"/>
              </a:ext>
            </a:extLst>
          </p:cNvPr>
          <p:cNvSpPr/>
          <p:nvPr/>
        </p:nvSpPr>
        <p:spPr>
          <a:xfrm>
            <a:off x="6510367" y="1681706"/>
            <a:ext cx="4507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9BE99E9-2CE6-4512-9ACC-94044C04C95A}"/>
              </a:ext>
            </a:extLst>
          </p:cNvPr>
          <p:cNvSpPr/>
          <p:nvPr/>
        </p:nvSpPr>
        <p:spPr>
          <a:xfrm>
            <a:off x="10572906" y="3091816"/>
            <a:ext cx="5389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zh-CN" alt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F145B7-2EF8-4BCB-8D57-5004EC4579D7}"/>
              </a:ext>
            </a:extLst>
          </p:cNvPr>
          <p:cNvSpPr/>
          <p:nvPr/>
        </p:nvSpPr>
        <p:spPr>
          <a:xfrm>
            <a:off x="8137654" y="3030955"/>
            <a:ext cx="4507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49A16B1-5FC0-4622-9D06-AF21D4D1C814}"/>
              </a:ext>
            </a:extLst>
          </p:cNvPr>
          <p:cNvSpPr/>
          <p:nvPr/>
        </p:nvSpPr>
        <p:spPr>
          <a:xfrm>
            <a:off x="6048644" y="5097121"/>
            <a:ext cx="4507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  <a:endParaRPr lang="zh-CN" altLang="en-US" sz="36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A9B644D-4760-4358-AA95-DD4B543A9A0B}"/>
              </a:ext>
            </a:extLst>
          </p:cNvPr>
          <p:cNvSpPr/>
          <p:nvPr/>
        </p:nvSpPr>
        <p:spPr>
          <a:xfrm>
            <a:off x="8251392" y="5054167"/>
            <a:ext cx="5389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zh-CN" alt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C6E6402-4B2B-4961-BFD1-65B38EED12E3}"/>
              </a:ext>
            </a:extLst>
          </p:cNvPr>
          <p:cNvSpPr/>
          <p:nvPr/>
        </p:nvSpPr>
        <p:spPr>
          <a:xfrm>
            <a:off x="9164134" y="1643283"/>
            <a:ext cx="5389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endParaRPr lang="zh-CN" altLang="en-US" sz="36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9A8BD5E-0B46-4B92-8EE8-26441599DC82}"/>
              </a:ext>
            </a:extLst>
          </p:cNvPr>
          <p:cNvSpPr/>
          <p:nvPr/>
        </p:nvSpPr>
        <p:spPr>
          <a:xfrm>
            <a:off x="0" y="225619"/>
            <a:ext cx="76033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87D0C83-E07A-4394-BEDA-161FB3C47B6B}"/>
              </a:ext>
            </a:extLst>
          </p:cNvPr>
          <p:cNvSpPr/>
          <p:nvPr/>
        </p:nvSpPr>
        <p:spPr>
          <a:xfrm>
            <a:off x="991241" y="1330951"/>
            <a:ext cx="332655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Mutual exclusive labels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0CE9D09-EB38-403C-B6B5-31629277AC39}"/>
              </a:ext>
            </a:extLst>
          </p:cNvPr>
          <p:cNvSpPr/>
          <p:nvPr/>
        </p:nvSpPr>
        <p:spPr>
          <a:xfrm>
            <a:off x="910638" y="2508579"/>
            <a:ext cx="349005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Multi-class classification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0882178-6898-43BA-8AC5-EC3215AD7D62}"/>
              </a:ext>
            </a:extLst>
          </p:cNvPr>
          <p:cNvCxnSpPr>
            <a:stCxn id="46" idx="2"/>
            <a:endCxn id="47" idx="0"/>
          </p:cNvCxnSpPr>
          <p:nvPr/>
        </p:nvCxnSpPr>
        <p:spPr>
          <a:xfrm>
            <a:off x="2654518" y="1808005"/>
            <a:ext cx="1150" cy="70057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EE685A8-279E-4CD5-BE2E-EFF8E7DD2C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247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79"/>
    </mc:Choice>
    <mc:Fallback xmlns="">
      <p:transition spd="slow" advTm="45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6" grpId="0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C49CAD-F208-4E73-B91A-067EC28CA5B7}"/>
              </a:ext>
            </a:extLst>
          </p:cNvPr>
          <p:cNvSpPr/>
          <p:nvPr/>
        </p:nvSpPr>
        <p:spPr>
          <a:xfrm>
            <a:off x="0" y="769457"/>
            <a:ext cx="285687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4.1.2 Data Cleaning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4C9AF8-8B7E-4C5A-B5A4-13B6F268509E}"/>
              </a:ext>
            </a:extLst>
          </p:cNvPr>
          <p:cNvSpPr/>
          <p:nvPr/>
        </p:nvSpPr>
        <p:spPr>
          <a:xfrm>
            <a:off x="103394" y="3495643"/>
            <a:ext cx="265008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 + Label</a:t>
            </a:r>
            <a:endParaRPr lang="zh-CN" alt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F15335-E38C-4801-8A36-CC9AF21D72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49" t="23111" r="80251" b="11586"/>
          <a:stretch/>
        </p:blipFill>
        <p:spPr>
          <a:xfrm>
            <a:off x="4232536" y="1678402"/>
            <a:ext cx="1036320" cy="447855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D45879C-A340-44A8-AB02-C6A85121B43A}"/>
              </a:ext>
            </a:extLst>
          </p:cNvPr>
          <p:cNvSpPr/>
          <p:nvPr/>
        </p:nvSpPr>
        <p:spPr>
          <a:xfrm>
            <a:off x="7066073" y="3495643"/>
            <a:ext cx="438934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Cleaned Post + Label</a:t>
            </a:r>
            <a:endParaRPr lang="zh-CN" altLang="en-US" sz="3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F4083730-BF18-4B9B-A7FE-08FAE6D1835C}"/>
              </a:ext>
            </a:extLst>
          </p:cNvPr>
          <p:cNvSpPr/>
          <p:nvPr/>
        </p:nvSpPr>
        <p:spPr>
          <a:xfrm>
            <a:off x="2931255" y="3658189"/>
            <a:ext cx="1046652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BCDD5924-983B-4786-AF2F-43EDED8BE6D4}"/>
              </a:ext>
            </a:extLst>
          </p:cNvPr>
          <p:cNvSpPr/>
          <p:nvPr/>
        </p:nvSpPr>
        <p:spPr>
          <a:xfrm>
            <a:off x="5892077" y="3658189"/>
            <a:ext cx="1046652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5B9ABC-72C1-4103-87D0-6D11B391A5FD}"/>
              </a:ext>
            </a:extLst>
          </p:cNvPr>
          <p:cNvSpPr/>
          <p:nvPr/>
        </p:nvSpPr>
        <p:spPr>
          <a:xfrm>
            <a:off x="0" y="225619"/>
            <a:ext cx="76033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3E85F49-811D-4108-90B0-D335C61229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380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8"/>
    </mc:Choice>
    <mc:Fallback xmlns="">
      <p:transition spd="slow" advTm="5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-2681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2D52714-C1C3-48A8-A743-DE75146FAB45}"/>
              </a:ext>
            </a:extLst>
          </p:cNvPr>
          <p:cNvSpPr/>
          <p:nvPr/>
        </p:nvSpPr>
        <p:spPr>
          <a:xfrm>
            <a:off x="7479" y="779617"/>
            <a:ext cx="285687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4.1.2 Data Cleaning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7C2F79-C1A5-47F5-9E9C-C5AB03798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49" t="29767" r="80251" b="61708"/>
          <a:stretch/>
        </p:blipFill>
        <p:spPr>
          <a:xfrm>
            <a:off x="1532653" y="2683409"/>
            <a:ext cx="1036320" cy="5847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574A02-1E63-41F4-8AEB-23917E5268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49" t="38440" r="80251" b="55782"/>
          <a:stretch/>
        </p:blipFill>
        <p:spPr>
          <a:xfrm>
            <a:off x="1532653" y="3278325"/>
            <a:ext cx="1036320" cy="3962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22223ED-0076-477C-916D-0CDBB54A70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49" t="44176" r="80251" b="50046"/>
          <a:stretch/>
        </p:blipFill>
        <p:spPr>
          <a:xfrm>
            <a:off x="1532653" y="3664406"/>
            <a:ext cx="1036320" cy="39624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568ED83-8788-4A06-937D-68FCD90518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49" t="50202" r="80251" b="41576"/>
          <a:stretch/>
        </p:blipFill>
        <p:spPr>
          <a:xfrm>
            <a:off x="1532653" y="4070807"/>
            <a:ext cx="1036320" cy="5638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63258BD-1167-4C76-8F0A-2259480E1C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49" t="58440" r="80251" b="20523"/>
          <a:stretch/>
        </p:blipFill>
        <p:spPr>
          <a:xfrm>
            <a:off x="1532653" y="4629608"/>
            <a:ext cx="1036320" cy="14427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57D2F7C-F490-4367-B78A-366480BD18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49" t="79477" r="80251" b="11150"/>
          <a:stretch/>
        </p:blipFill>
        <p:spPr>
          <a:xfrm>
            <a:off x="1532653" y="6064427"/>
            <a:ext cx="1036320" cy="64278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5D173E9-9E60-475F-884D-CC56B252DC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73" t="30214" r="11584" b="61708"/>
          <a:stretch/>
        </p:blipFill>
        <p:spPr>
          <a:xfrm>
            <a:off x="2568977" y="2714167"/>
            <a:ext cx="4272407" cy="5539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ADD8CD7-7503-4E54-9409-07A4F05EB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73" t="38440" r="11584" b="55782"/>
          <a:stretch/>
        </p:blipFill>
        <p:spPr>
          <a:xfrm>
            <a:off x="2568976" y="3278325"/>
            <a:ext cx="4272407" cy="39624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241559D-E521-4B93-81CC-027110689D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73" t="44331" r="11584" b="50039"/>
          <a:stretch/>
        </p:blipFill>
        <p:spPr>
          <a:xfrm>
            <a:off x="2568975" y="3674565"/>
            <a:ext cx="4272407" cy="38608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E5F2C8E-A5CF-4489-9B9C-943CE0324D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73" t="50144" r="11584" b="41782"/>
          <a:stretch/>
        </p:blipFill>
        <p:spPr>
          <a:xfrm>
            <a:off x="2568975" y="4071363"/>
            <a:ext cx="4272407" cy="5537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98CF67F-DF2A-463F-934D-9D54149995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73" t="58869" r="11584" b="20686"/>
          <a:stretch/>
        </p:blipFill>
        <p:spPr>
          <a:xfrm>
            <a:off x="2568974" y="4645403"/>
            <a:ext cx="4272407" cy="14020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4C43B59-73CE-4697-987A-E0B29211FC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73" t="79477" r="11584" b="11150"/>
          <a:stretch/>
        </p:blipFill>
        <p:spPr>
          <a:xfrm>
            <a:off x="2568973" y="6063280"/>
            <a:ext cx="4272407" cy="642783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A29EC48B-3644-4F11-8FC1-10840CAFB92A}"/>
              </a:ext>
            </a:extLst>
          </p:cNvPr>
          <p:cNvSpPr/>
          <p:nvPr/>
        </p:nvSpPr>
        <p:spPr>
          <a:xfrm>
            <a:off x="6870363" y="2769928"/>
            <a:ext cx="308129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special characters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79C01BD-8106-4B10-8DAC-3CD806CC3046}"/>
              </a:ext>
            </a:extLst>
          </p:cNvPr>
          <p:cNvSpPr/>
          <p:nvPr/>
        </p:nvSpPr>
        <p:spPr>
          <a:xfrm>
            <a:off x="6870363" y="3135360"/>
            <a:ext cx="342112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Correct spelling + unify abbr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66DE2F6-5609-4613-BF68-DA457B3C3963}"/>
              </a:ext>
            </a:extLst>
          </p:cNvPr>
          <p:cNvSpPr/>
          <p:nvPr/>
        </p:nvSpPr>
        <p:spPr>
          <a:xfrm>
            <a:off x="6870361" y="3678069"/>
            <a:ext cx="289213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all punctuations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F5E32E-3D98-4D34-A1A5-8283CDFCC213}"/>
              </a:ext>
            </a:extLst>
          </p:cNvPr>
          <p:cNvSpPr/>
          <p:nvPr/>
        </p:nvSpPr>
        <p:spPr>
          <a:xfrm>
            <a:off x="75077" y="2778241"/>
            <a:ext cx="14285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Default ON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98C977A-0903-40B1-9C83-B69E4A65231C}"/>
              </a:ext>
            </a:extLst>
          </p:cNvPr>
          <p:cNvSpPr/>
          <p:nvPr/>
        </p:nvSpPr>
        <p:spPr>
          <a:xfrm>
            <a:off x="431234" y="3272690"/>
            <a:ext cx="10999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8C6C86-F5DF-49DC-BC70-4DB48E2E8680}"/>
              </a:ext>
            </a:extLst>
          </p:cNvPr>
          <p:cNvSpPr/>
          <p:nvPr/>
        </p:nvSpPr>
        <p:spPr>
          <a:xfrm>
            <a:off x="431233" y="3689358"/>
            <a:ext cx="10999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DA9340B-6D25-494F-8EE4-230BF86B0E9B}"/>
              </a:ext>
            </a:extLst>
          </p:cNvPr>
          <p:cNvSpPr/>
          <p:nvPr/>
        </p:nvSpPr>
        <p:spPr>
          <a:xfrm>
            <a:off x="431232" y="4130978"/>
            <a:ext cx="10999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4697086-C325-4C1E-98E7-7D3B7E9C6DF6}"/>
              </a:ext>
            </a:extLst>
          </p:cNvPr>
          <p:cNvSpPr/>
          <p:nvPr/>
        </p:nvSpPr>
        <p:spPr>
          <a:xfrm>
            <a:off x="431231" y="5213313"/>
            <a:ext cx="10999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54545DD-C199-4093-BFF5-9D3C4D5DDE64}"/>
              </a:ext>
            </a:extLst>
          </p:cNvPr>
          <p:cNvSpPr/>
          <p:nvPr/>
        </p:nvSpPr>
        <p:spPr>
          <a:xfrm>
            <a:off x="442831" y="6169366"/>
            <a:ext cx="10999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394939F-FF07-4F82-9CE4-280B0389F517}"/>
              </a:ext>
            </a:extLst>
          </p:cNvPr>
          <p:cNvSpPr/>
          <p:nvPr/>
        </p:nvSpPr>
        <p:spPr>
          <a:xfrm>
            <a:off x="6870361" y="4130978"/>
            <a:ext cx="50369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</a:t>
            </a:r>
            <a:r>
              <a:rPr lang="en-US" altLang="zh-CN" sz="2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stopwords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</a:t>
            </a:r>
            <a:r>
              <a:rPr lang="en-US" altLang="zh-CN" sz="2000" b="0" i="1" dirty="0" err="1">
                <a:solidFill>
                  <a:schemeClr val="bg1"/>
                </a:solidFill>
                <a:effectLst/>
              </a:rPr>
              <a:t>nltk.corpus.stopwords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A1070DC-6FC9-463E-9A1B-2F5D9069D6CA}"/>
              </a:ext>
            </a:extLst>
          </p:cNvPr>
          <p:cNvSpPr/>
          <p:nvPr/>
        </p:nvSpPr>
        <p:spPr>
          <a:xfrm>
            <a:off x="6903190" y="5079443"/>
            <a:ext cx="37561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Manually reduced </a:t>
            </a:r>
            <a:r>
              <a:rPr lang="en-US" altLang="zh-CN" sz="2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stopwords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set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E4B699F-9027-4777-AD30-A326ABD9381D}"/>
              </a:ext>
            </a:extLst>
          </p:cNvPr>
          <p:cNvSpPr/>
          <p:nvPr/>
        </p:nvSpPr>
        <p:spPr>
          <a:xfrm>
            <a:off x="6921657" y="6164250"/>
            <a:ext cx="27895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Shorten words to stems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322C0DB-C39C-44AC-B72C-632E7B85D58C}"/>
              </a:ext>
            </a:extLst>
          </p:cNvPr>
          <p:cNvSpPr/>
          <p:nvPr/>
        </p:nvSpPr>
        <p:spPr>
          <a:xfrm>
            <a:off x="2638167" y="2683408"/>
            <a:ext cx="633353" cy="263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71A25B3-FEE9-47BA-B797-90221DC4CC73}"/>
              </a:ext>
            </a:extLst>
          </p:cNvPr>
          <p:cNvSpPr/>
          <p:nvPr/>
        </p:nvSpPr>
        <p:spPr>
          <a:xfrm>
            <a:off x="3383280" y="3050290"/>
            <a:ext cx="894080" cy="2167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2AD80CA-0E55-4929-AD29-DC93C1B33049}"/>
              </a:ext>
            </a:extLst>
          </p:cNvPr>
          <p:cNvSpPr/>
          <p:nvPr/>
        </p:nvSpPr>
        <p:spPr>
          <a:xfrm>
            <a:off x="2659453" y="2836328"/>
            <a:ext cx="469828" cy="299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C6FF997-B848-4660-8AC6-E2EA781D6D79}"/>
              </a:ext>
            </a:extLst>
          </p:cNvPr>
          <p:cNvSpPr/>
          <p:nvPr/>
        </p:nvSpPr>
        <p:spPr>
          <a:xfrm>
            <a:off x="3525520" y="3267017"/>
            <a:ext cx="780819" cy="253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0791CD1-BB8A-4D78-9405-D944CB8D35A8}"/>
              </a:ext>
            </a:extLst>
          </p:cNvPr>
          <p:cNvSpPr/>
          <p:nvPr/>
        </p:nvSpPr>
        <p:spPr>
          <a:xfrm>
            <a:off x="2924175" y="3393207"/>
            <a:ext cx="224754" cy="259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6C990A4-5A8C-4A2F-BB19-4F4C87D39AF9}"/>
              </a:ext>
            </a:extLst>
          </p:cNvPr>
          <p:cNvSpPr/>
          <p:nvPr/>
        </p:nvSpPr>
        <p:spPr>
          <a:xfrm>
            <a:off x="5627459" y="3273823"/>
            <a:ext cx="894080" cy="216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8897E10-BCE4-4F98-B47E-EB627775A62F}"/>
              </a:ext>
            </a:extLst>
          </p:cNvPr>
          <p:cNvSpPr/>
          <p:nvPr/>
        </p:nvSpPr>
        <p:spPr>
          <a:xfrm>
            <a:off x="5098467" y="3446238"/>
            <a:ext cx="1160092" cy="2384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08A16A6-56A2-4005-9642-BFB34113E194}"/>
              </a:ext>
            </a:extLst>
          </p:cNvPr>
          <p:cNvSpPr/>
          <p:nvPr/>
        </p:nvSpPr>
        <p:spPr>
          <a:xfrm>
            <a:off x="2954843" y="3799607"/>
            <a:ext cx="224754" cy="259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1AE84B0-2959-42DA-AE9E-ADC13BA3C42A}"/>
              </a:ext>
            </a:extLst>
          </p:cNvPr>
          <p:cNvSpPr/>
          <p:nvPr/>
        </p:nvSpPr>
        <p:spPr>
          <a:xfrm>
            <a:off x="2681764" y="4063825"/>
            <a:ext cx="701515" cy="2599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6E604FF-EC5A-4759-9E15-5C514F1FC14F}"/>
              </a:ext>
            </a:extLst>
          </p:cNvPr>
          <p:cNvSpPr/>
          <p:nvPr/>
        </p:nvSpPr>
        <p:spPr>
          <a:xfrm>
            <a:off x="3179596" y="4246148"/>
            <a:ext cx="1473683" cy="219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87CAC70-4E2A-4348-8AB4-284F0C4C26E1}"/>
              </a:ext>
            </a:extLst>
          </p:cNvPr>
          <p:cNvSpPr/>
          <p:nvPr/>
        </p:nvSpPr>
        <p:spPr>
          <a:xfrm>
            <a:off x="2833870" y="5020043"/>
            <a:ext cx="854209" cy="284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EA04ED4C-2186-4C51-AC3A-1920AD43185A}"/>
              </a:ext>
            </a:extLst>
          </p:cNvPr>
          <p:cNvSpPr/>
          <p:nvPr/>
        </p:nvSpPr>
        <p:spPr>
          <a:xfrm>
            <a:off x="3952975" y="5200303"/>
            <a:ext cx="224754" cy="259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7F0D155-1B2A-4135-BECA-E9082D725981}"/>
              </a:ext>
            </a:extLst>
          </p:cNvPr>
          <p:cNvSpPr/>
          <p:nvPr/>
        </p:nvSpPr>
        <p:spPr>
          <a:xfrm>
            <a:off x="3614035" y="6064502"/>
            <a:ext cx="1039243" cy="2503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D9CE749-069D-48F2-9D62-E5E3AAF35DB4}"/>
              </a:ext>
            </a:extLst>
          </p:cNvPr>
          <p:cNvSpPr/>
          <p:nvPr/>
        </p:nvSpPr>
        <p:spPr>
          <a:xfrm>
            <a:off x="3525520" y="6234577"/>
            <a:ext cx="1127758" cy="224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12218C3-E234-4A78-BBC5-AD5BCE4717F8}"/>
              </a:ext>
            </a:extLst>
          </p:cNvPr>
          <p:cNvSpPr/>
          <p:nvPr/>
        </p:nvSpPr>
        <p:spPr>
          <a:xfrm>
            <a:off x="5791200" y="6067803"/>
            <a:ext cx="751840" cy="2178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E2A4D3C-8053-43A6-AA40-2EBF0A442E8E}"/>
              </a:ext>
            </a:extLst>
          </p:cNvPr>
          <p:cNvSpPr/>
          <p:nvPr/>
        </p:nvSpPr>
        <p:spPr>
          <a:xfrm>
            <a:off x="5540399" y="6229771"/>
            <a:ext cx="894080" cy="21672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07C28DF8-DCA5-4B78-8128-A27102F10E25}"/>
              </a:ext>
            </a:extLst>
          </p:cNvPr>
          <p:cNvCxnSpPr/>
          <p:nvPr/>
        </p:nvCxnSpPr>
        <p:spPr>
          <a:xfrm flipV="1">
            <a:off x="3776594" y="4518824"/>
            <a:ext cx="0" cy="46326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EFCB57E8-BC65-47CB-AE5A-AD2C46C7332A}"/>
              </a:ext>
            </a:extLst>
          </p:cNvPr>
          <p:cNvCxnSpPr/>
          <p:nvPr/>
        </p:nvCxnSpPr>
        <p:spPr>
          <a:xfrm flipV="1">
            <a:off x="5730240" y="4518824"/>
            <a:ext cx="0" cy="46326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B1A935BA-51D9-4046-8E1A-C6EC4913F788}"/>
              </a:ext>
            </a:extLst>
          </p:cNvPr>
          <p:cNvSpPr/>
          <p:nvPr/>
        </p:nvSpPr>
        <p:spPr>
          <a:xfrm>
            <a:off x="434454" y="3273224"/>
            <a:ext cx="5661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5C8A8AF1-CBF0-4C89-A5EF-A3BCDD093869}"/>
              </a:ext>
            </a:extLst>
          </p:cNvPr>
          <p:cNvSpPr/>
          <p:nvPr/>
        </p:nvSpPr>
        <p:spPr>
          <a:xfrm>
            <a:off x="433974" y="3689250"/>
            <a:ext cx="5661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3534134-07D7-4930-BF7D-B0434CB8C823}"/>
              </a:ext>
            </a:extLst>
          </p:cNvPr>
          <p:cNvSpPr/>
          <p:nvPr/>
        </p:nvSpPr>
        <p:spPr>
          <a:xfrm>
            <a:off x="434868" y="4123712"/>
            <a:ext cx="5661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F6717BAE-E347-482D-B55C-9AFA236B2C8A}"/>
              </a:ext>
            </a:extLst>
          </p:cNvPr>
          <p:cNvSpPr/>
          <p:nvPr/>
        </p:nvSpPr>
        <p:spPr>
          <a:xfrm>
            <a:off x="435644" y="5213501"/>
            <a:ext cx="56618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61B12E4E-46BB-484B-AA9D-0E748D896566}"/>
              </a:ext>
            </a:extLst>
          </p:cNvPr>
          <p:cNvSpPr/>
          <p:nvPr/>
        </p:nvSpPr>
        <p:spPr>
          <a:xfrm>
            <a:off x="915845" y="6168529"/>
            <a:ext cx="6222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640D46A-677B-4B39-A7E8-9088C72FAD8F}"/>
              </a:ext>
            </a:extLst>
          </p:cNvPr>
          <p:cNvSpPr/>
          <p:nvPr/>
        </p:nvSpPr>
        <p:spPr>
          <a:xfrm>
            <a:off x="5362407" y="1160573"/>
            <a:ext cx="23182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data cleaning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CC0E61E-1C2E-4B56-91C0-B58B70115A66}"/>
              </a:ext>
            </a:extLst>
          </p:cNvPr>
          <p:cNvSpPr/>
          <p:nvPr/>
        </p:nvSpPr>
        <p:spPr>
          <a:xfrm>
            <a:off x="9124345" y="702389"/>
            <a:ext cx="16546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concise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A72D2B6-D8E7-432F-93C9-0294E49F8666}"/>
              </a:ext>
            </a:extLst>
          </p:cNvPr>
          <p:cNvSpPr/>
          <p:nvPr/>
        </p:nvSpPr>
        <p:spPr>
          <a:xfrm>
            <a:off x="9124345" y="1467931"/>
            <a:ext cx="28392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Greater information loss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005AC69-795E-413B-A492-C051DD288FEE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7680670" y="902444"/>
            <a:ext cx="1443675" cy="45818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A78FD9A-A7D5-469B-9F61-62525DF03C49}"/>
              </a:ext>
            </a:extLst>
          </p:cNvPr>
          <p:cNvCxnSpPr>
            <a:stCxn id="67" idx="3"/>
            <a:endCxn id="69" idx="1"/>
          </p:cNvCxnSpPr>
          <p:nvPr/>
        </p:nvCxnSpPr>
        <p:spPr>
          <a:xfrm>
            <a:off x="7680670" y="1360628"/>
            <a:ext cx="1443675" cy="307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4E8ADFB7-99E5-4EE9-BB91-60DDB4452B7E}"/>
              </a:ext>
            </a:extLst>
          </p:cNvPr>
          <p:cNvSpPr/>
          <p:nvPr/>
        </p:nvSpPr>
        <p:spPr>
          <a:xfrm>
            <a:off x="3124849" y="1712770"/>
            <a:ext cx="19736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Optimal option?</a:t>
            </a:r>
            <a:endParaRPr lang="zh-CN" altLang="en-US" sz="20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D7D95D08-0AC2-480A-8125-8EFBCD66B6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49" t="24186" r="80251" b="69959"/>
          <a:stretch/>
        </p:blipFill>
        <p:spPr>
          <a:xfrm>
            <a:off x="1532653" y="2301853"/>
            <a:ext cx="1036320" cy="401598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BB42ABA3-20DB-4D11-9B0A-A078CC3C3B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73" t="24367" r="11584" b="69856"/>
          <a:stretch/>
        </p:blipFill>
        <p:spPr>
          <a:xfrm>
            <a:off x="2567071" y="2314746"/>
            <a:ext cx="4272407" cy="396241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1C843AC9-6857-46C6-B765-1F42F036CD09}"/>
              </a:ext>
            </a:extLst>
          </p:cNvPr>
          <p:cNvSpPr/>
          <p:nvPr/>
        </p:nvSpPr>
        <p:spPr>
          <a:xfrm>
            <a:off x="0" y="225619"/>
            <a:ext cx="76033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02F1537-7102-424C-B7EF-3263728D92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559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26"/>
    </mc:Choice>
    <mc:Fallback xmlns="">
      <p:transition spd="slow" advTm="142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"/>
                            </p:stCondLst>
                            <p:childTnLst>
                              <p:par>
                                <p:cTn id="2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6" grpId="0"/>
      <p:bldP spid="26" grpId="1"/>
      <p:bldP spid="26" grpId="2"/>
      <p:bldP spid="27" grpId="0"/>
      <p:bldP spid="27" grpId="1"/>
      <p:bldP spid="27" grpId="2"/>
      <p:bldP spid="28" grpId="0"/>
      <p:bldP spid="28" grpId="1"/>
      <p:bldP spid="28" grpId="2"/>
      <p:bldP spid="29" grpId="0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6" grpId="0"/>
      <p:bldP spid="36" grpId="1"/>
      <p:bldP spid="36" grpId="2"/>
      <p:bldP spid="37" grpId="0"/>
      <p:bldP spid="37" grpId="1"/>
      <p:bldP spid="37" grpId="2"/>
      <p:bldP spid="38" grpId="0"/>
      <p:bldP spid="38" grpId="1"/>
      <p:bldP spid="38" grpId="2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 flipH="1"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C49CAD-F208-4E73-B91A-067EC28CA5B7}"/>
              </a:ext>
            </a:extLst>
          </p:cNvPr>
          <p:cNvSpPr/>
          <p:nvPr/>
        </p:nvSpPr>
        <p:spPr>
          <a:xfrm>
            <a:off x="0" y="769457"/>
            <a:ext cx="339387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4.1.3 Feature Extraction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6DD2EB-1C5A-4B13-BE8A-A5765C67BF3E}"/>
              </a:ext>
            </a:extLst>
          </p:cNvPr>
          <p:cNvSpPr/>
          <p:nvPr/>
        </p:nvSpPr>
        <p:spPr>
          <a:xfrm>
            <a:off x="27799" y="3722442"/>
            <a:ext cx="369043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Cleaned Post + Label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mainframe box 的图像结果">
            <a:extLst>
              <a:ext uri="{FF2B5EF4-FFF2-40B4-BE49-F238E27FC236}">
                <a16:creationId xmlns:a16="http://schemas.microsoft.com/office/drawing/2014/main" id="{4F70F5BD-40D4-4BB3-9DD1-6386C1D35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8253" y="2789783"/>
            <a:ext cx="23907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4CD5445-5468-4752-A062-CC01D16D6E31}"/>
              </a:ext>
            </a:extLst>
          </p:cNvPr>
          <p:cNvSpPr/>
          <p:nvPr/>
        </p:nvSpPr>
        <p:spPr>
          <a:xfrm>
            <a:off x="4315893" y="2116540"/>
            <a:ext cx="297549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Model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0625D7-CC4D-47AB-B952-E88E0BC6FD54}"/>
              </a:ext>
            </a:extLst>
          </p:cNvPr>
          <p:cNvSpPr/>
          <p:nvPr/>
        </p:nvSpPr>
        <p:spPr>
          <a:xfrm>
            <a:off x="7784980" y="3696581"/>
            <a:ext cx="458971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Learnable Post + </a:t>
            </a:r>
          </a:p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9ADE7468-596B-45C9-B261-CA187695245E}"/>
              </a:ext>
            </a:extLst>
          </p:cNvPr>
          <p:cNvSpPr/>
          <p:nvPr/>
        </p:nvSpPr>
        <p:spPr>
          <a:xfrm>
            <a:off x="3728634" y="3773525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73337309-FFB0-400F-AD96-746EC9C035FB}"/>
              </a:ext>
            </a:extLst>
          </p:cNvPr>
          <p:cNvSpPr/>
          <p:nvPr/>
        </p:nvSpPr>
        <p:spPr>
          <a:xfrm>
            <a:off x="7136091" y="3773525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computer monitor 的图像结果">
            <a:extLst>
              <a:ext uri="{FF2B5EF4-FFF2-40B4-BE49-F238E27FC236}">
                <a16:creationId xmlns:a16="http://schemas.microsoft.com/office/drawing/2014/main" id="{3F274765-CC0B-4D1D-82D1-87B61F92A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3731" y="2780050"/>
            <a:ext cx="2390775" cy="238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806AC0FA-75B9-4230-BF91-7465BA26C272}"/>
              </a:ext>
            </a:extLst>
          </p:cNvPr>
          <p:cNvSpPr/>
          <p:nvPr/>
        </p:nvSpPr>
        <p:spPr>
          <a:xfrm>
            <a:off x="4279023" y="2108180"/>
            <a:ext cx="301236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Model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4" descr="绿勾红叉 的图像结果">
            <a:extLst>
              <a:ext uri="{FF2B5EF4-FFF2-40B4-BE49-F238E27FC236}">
                <a16:creationId xmlns:a16="http://schemas.microsoft.com/office/drawing/2014/main" id="{B264DC02-C848-4B1E-B90C-63A5AD05F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123" y="3321628"/>
            <a:ext cx="651990" cy="80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DDC7390-1EEE-44D8-9DC4-EF27EFBFD19A}"/>
              </a:ext>
            </a:extLst>
          </p:cNvPr>
          <p:cNvSpPr/>
          <p:nvPr/>
        </p:nvSpPr>
        <p:spPr>
          <a:xfrm>
            <a:off x="0" y="225619"/>
            <a:ext cx="76033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615B5EB-CC63-47FB-9BE2-11C7ABF887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261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4"/>
    </mc:Choice>
    <mc:Fallback xmlns="">
      <p:transition spd="slow" advTm="2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  <p:bldP spid="15" grpId="0"/>
      <p:bldP spid="16" grpId="0"/>
      <p:bldP spid="17" grpId="0" animBg="1"/>
      <p:bldP spid="19" grpId="0" animBg="1"/>
      <p:bldP spid="14" grpId="0"/>
      <p:bldP spid="1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 flipH="1"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8C49CAD-F208-4E73-B91A-067EC28CA5B7}"/>
              </a:ext>
            </a:extLst>
          </p:cNvPr>
          <p:cNvSpPr/>
          <p:nvPr/>
        </p:nvSpPr>
        <p:spPr>
          <a:xfrm>
            <a:off x="0" y="769457"/>
            <a:ext cx="339387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4.1.3 Feature Extraction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6DD2EB-1C5A-4B13-BE8A-A5765C67BF3E}"/>
              </a:ext>
            </a:extLst>
          </p:cNvPr>
          <p:cNvSpPr/>
          <p:nvPr/>
        </p:nvSpPr>
        <p:spPr>
          <a:xfrm>
            <a:off x="2258405" y="3696581"/>
            <a:ext cx="146706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Context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 descr="mainframe box 的图像结果">
            <a:extLst>
              <a:ext uri="{FF2B5EF4-FFF2-40B4-BE49-F238E27FC236}">
                <a16:creationId xmlns:a16="http://schemas.microsoft.com/office/drawing/2014/main" id="{4F70F5BD-40D4-4BB3-9DD1-6386C1D35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8253" y="2789783"/>
            <a:ext cx="23907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4CD5445-5468-4752-A062-CC01D16D6E31}"/>
              </a:ext>
            </a:extLst>
          </p:cNvPr>
          <p:cNvSpPr/>
          <p:nvPr/>
        </p:nvSpPr>
        <p:spPr>
          <a:xfrm>
            <a:off x="4315893" y="2116540"/>
            <a:ext cx="297549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Model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0625D7-CC4D-47AB-B952-E88E0BC6FD54}"/>
              </a:ext>
            </a:extLst>
          </p:cNvPr>
          <p:cNvSpPr/>
          <p:nvPr/>
        </p:nvSpPr>
        <p:spPr>
          <a:xfrm>
            <a:off x="7925640" y="3696581"/>
            <a:ext cx="305404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9ADE7468-596B-45C9-B261-CA187695245E}"/>
              </a:ext>
            </a:extLst>
          </p:cNvPr>
          <p:cNvSpPr/>
          <p:nvPr/>
        </p:nvSpPr>
        <p:spPr>
          <a:xfrm>
            <a:off x="3728634" y="3773525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73337309-FFB0-400F-AD96-746EC9C035FB}"/>
              </a:ext>
            </a:extLst>
          </p:cNvPr>
          <p:cNvSpPr/>
          <p:nvPr/>
        </p:nvSpPr>
        <p:spPr>
          <a:xfrm>
            <a:off x="7181726" y="3773525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E289088-1843-499F-8A07-60F80E521952}"/>
              </a:ext>
            </a:extLst>
          </p:cNvPr>
          <p:cNvSpPr/>
          <p:nvPr/>
        </p:nvSpPr>
        <p:spPr>
          <a:xfrm>
            <a:off x="2486590" y="3696581"/>
            <a:ext cx="104227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Hello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0DDBFB-FC21-48AD-B0A8-BE58E04C2CB1}"/>
              </a:ext>
            </a:extLst>
          </p:cNvPr>
          <p:cNvSpPr/>
          <p:nvPr/>
        </p:nvSpPr>
        <p:spPr>
          <a:xfrm>
            <a:off x="8087666" y="3705263"/>
            <a:ext cx="290977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[1.0, -0.8, …, 2.1]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311BE66-B33C-41F4-9B15-F935C970053A}"/>
              </a:ext>
            </a:extLst>
          </p:cNvPr>
          <p:cNvSpPr/>
          <p:nvPr/>
        </p:nvSpPr>
        <p:spPr>
          <a:xfrm rot="5400000">
            <a:off x="9308537" y="3108183"/>
            <a:ext cx="933269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}</a:t>
            </a:r>
            <a:endParaRPr lang="zh-CN" altLang="en-US" sz="20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B64132C-EA05-4B01-B4D1-4E61AFB201FD}"/>
              </a:ext>
            </a:extLst>
          </p:cNvPr>
          <p:cNvSpPr/>
          <p:nvPr/>
        </p:nvSpPr>
        <p:spPr>
          <a:xfrm>
            <a:off x="7466708" y="5159867"/>
            <a:ext cx="426751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elements (dimensions)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7613642-6A14-4ABA-B562-458BDC48C0E8}"/>
              </a:ext>
            </a:extLst>
          </p:cNvPr>
          <p:cNvSpPr/>
          <p:nvPr/>
        </p:nvSpPr>
        <p:spPr>
          <a:xfrm>
            <a:off x="8190121" y="3553006"/>
            <a:ext cx="786509" cy="786509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88569B1-2303-49F0-A7E0-2005AF5DB4BB}"/>
              </a:ext>
            </a:extLst>
          </p:cNvPr>
          <p:cNvSpPr/>
          <p:nvPr/>
        </p:nvSpPr>
        <p:spPr>
          <a:xfrm>
            <a:off x="7642321" y="2720377"/>
            <a:ext cx="4410182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semantic meaning direction</a:t>
            </a:r>
            <a:endParaRPr lang="zh-CN" altLang="en-US" sz="26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0505B74-85B4-4BC0-AE29-7F9469DDF564}"/>
              </a:ext>
            </a:extLst>
          </p:cNvPr>
          <p:cNvCxnSpPr>
            <a:cxnSpLocks/>
            <a:stCxn id="20" idx="2"/>
            <a:endCxn id="14" idx="0"/>
          </p:cNvCxnSpPr>
          <p:nvPr/>
        </p:nvCxnSpPr>
        <p:spPr>
          <a:xfrm flipH="1">
            <a:off x="8583376" y="3212820"/>
            <a:ext cx="1264036" cy="34018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326C4863-815D-441F-A357-C930050FF85A}"/>
              </a:ext>
            </a:extLst>
          </p:cNvPr>
          <p:cNvSpPr/>
          <p:nvPr/>
        </p:nvSpPr>
        <p:spPr>
          <a:xfrm>
            <a:off x="6955354" y="5709215"/>
            <a:ext cx="5147563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Depend on actual language model</a:t>
            </a:r>
            <a:endParaRPr lang="zh-CN" altLang="en-US" sz="26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E0D8F23-9CE7-4535-B37F-DCCA1C2F20D4}"/>
              </a:ext>
            </a:extLst>
          </p:cNvPr>
          <p:cNvSpPr/>
          <p:nvPr/>
        </p:nvSpPr>
        <p:spPr>
          <a:xfrm>
            <a:off x="562732" y="6212565"/>
            <a:ext cx="2752677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dimensions</a:t>
            </a:r>
            <a:endParaRPr lang="zh-CN" altLang="en-US" sz="26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B61DFC0-1F3F-4ECE-AE61-F63332135AB3}"/>
              </a:ext>
            </a:extLst>
          </p:cNvPr>
          <p:cNvSpPr/>
          <p:nvPr/>
        </p:nvSpPr>
        <p:spPr>
          <a:xfrm>
            <a:off x="4408435" y="6227133"/>
            <a:ext cx="2664512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Higher resolution</a:t>
            </a:r>
            <a:endParaRPr lang="zh-CN" altLang="en-US" sz="26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57402A9-4EE5-49C1-AC78-754C6EFD1BF3}"/>
              </a:ext>
            </a:extLst>
          </p:cNvPr>
          <p:cNvSpPr/>
          <p:nvPr/>
        </p:nvSpPr>
        <p:spPr>
          <a:xfrm>
            <a:off x="8246653" y="6197626"/>
            <a:ext cx="3201517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6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Better understanding</a:t>
            </a:r>
            <a:endParaRPr lang="zh-CN" altLang="en-US" sz="26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AFA02975-7B1F-4D85-AC25-A5DC92F9FE27}"/>
              </a:ext>
            </a:extLst>
          </p:cNvPr>
          <p:cNvSpPr/>
          <p:nvPr/>
        </p:nvSpPr>
        <p:spPr>
          <a:xfrm>
            <a:off x="3548287" y="6233796"/>
            <a:ext cx="743914" cy="47705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A59BF01-C4CF-49B0-AE86-395DA3F75BE8}"/>
              </a:ext>
            </a:extLst>
          </p:cNvPr>
          <p:cNvSpPr/>
          <p:nvPr/>
        </p:nvSpPr>
        <p:spPr>
          <a:xfrm>
            <a:off x="7316605" y="6233796"/>
            <a:ext cx="743914" cy="47705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771D608-8968-4BD7-8978-8A18B1127ED3}"/>
              </a:ext>
            </a:extLst>
          </p:cNvPr>
          <p:cNvSpPr/>
          <p:nvPr/>
        </p:nvSpPr>
        <p:spPr>
          <a:xfrm>
            <a:off x="0" y="225619"/>
            <a:ext cx="76033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1A84870-267A-4BB1-8E9D-551F1A30CB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44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85"/>
    </mc:Choice>
    <mc:Fallback xmlns="">
      <p:transition spd="slow" advTm="54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  <p:bldP spid="13" grpId="1"/>
      <p:bldP spid="16" grpId="0"/>
      <p:bldP spid="16" grpId="1"/>
      <p:bldP spid="17" grpId="0" animBg="1"/>
      <p:bldP spid="19" grpId="0" animBg="1"/>
      <p:bldP spid="21" grpId="0"/>
      <p:bldP spid="22" grpId="0"/>
      <p:bldP spid="24" grpId="0"/>
      <p:bldP spid="25" grpId="0"/>
      <p:bldP spid="14" grpId="0" animBg="1"/>
      <p:bldP spid="20" grpId="0"/>
      <p:bldP spid="33" grpId="0"/>
      <p:bldP spid="34" grpId="0"/>
      <p:bldP spid="35" grpId="0"/>
      <p:bldP spid="38" grpId="0"/>
      <p:bldP spid="39" grpId="0" animBg="1"/>
      <p:bldP spid="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2B123-9CC4-4A57-985F-B144056B48AD}"/>
              </a:ext>
            </a:extLst>
          </p:cNvPr>
          <p:cNvSpPr/>
          <p:nvPr/>
        </p:nvSpPr>
        <p:spPr>
          <a:xfrm>
            <a:off x="7479" y="225619"/>
            <a:ext cx="526137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76951A-593F-4ECE-B915-3B3D6DFA37B8}"/>
              </a:ext>
            </a:extLst>
          </p:cNvPr>
          <p:cNvSpPr/>
          <p:nvPr/>
        </p:nvSpPr>
        <p:spPr>
          <a:xfrm>
            <a:off x="0" y="769457"/>
            <a:ext cx="339387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4.1.3 Feature Extraction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4" descr="mainframe box 的图像结果">
            <a:extLst>
              <a:ext uri="{FF2B5EF4-FFF2-40B4-BE49-F238E27FC236}">
                <a16:creationId xmlns:a16="http://schemas.microsoft.com/office/drawing/2014/main" id="{DAAE08F5-3C91-4660-A956-5A0F08E4F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91992" y="693680"/>
            <a:ext cx="23907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8AB47F9-7AA3-42CC-BCE0-22AAF3ABF14D}"/>
              </a:ext>
            </a:extLst>
          </p:cNvPr>
          <p:cNvSpPr/>
          <p:nvPr/>
        </p:nvSpPr>
        <p:spPr>
          <a:xfrm>
            <a:off x="9199632" y="20437"/>
            <a:ext cx="297549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Model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FE7B4C6E-E35B-48F0-BFBD-0732FA6F2EE0}"/>
              </a:ext>
            </a:extLst>
          </p:cNvPr>
          <p:cNvGraphicFramePr>
            <a:graphicFrameLocks noGrp="1"/>
          </p:cNvGraphicFramePr>
          <p:nvPr/>
        </p:nvGraphicFramePr>
        <p:xfrm>
          <a:off x="7480" y="3589747"/>
          <a:ext cx="12177039" cy="3268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9577">
                  <a:extLst>
                    <a:ext uri="{9D8B030D-6E8A-4147-A177-3AD203B41FA5}">
                      <a16:colId xmlns:a16="http://schemas.microsoft.com/office/drawing/2014/main" val="36780818"/>
                    </a:ext>
                  </a:extLst>
                </a:gridCol>
                <a:gridCol w="1739577">
                  <a:extLst>
                    <a:ext uri="{9D8B030D-6E8A-4147-A177-3AD203B41FA5}">
                      <a16:colId xmlns:a16="http://schemas.microsoft.com/office/drawing/2014/main" val="2097036827"/>
                    </a:ext>
                  </a:extLst>
                </a:gridCol>
                <a:gridCol w="1739577">
                  <a:extLst>
                    <a:ext uri="{9D8B030D-6E8A-4147-A177-3AD203B41FA5}">
                      <a16:colId xmlns:a16="http://schemas.microsoft.com/office/drawing/2014/main" val="1788958602"/>
                    </a:ext>
                  </a:extLst>
                </a:gridCol>
                <a:gridCol w="1739577">
                  <a:extLst>
                    <a:ext uri="{9D8B030D-6E8A-4147-A177-3AD203B41FA5}">
                      <a16:colId xmlns:a16="http://schemas.microsoft.com/office/drawing/2014/main" val="599748180"/>
                    </a:ext>
                  </a:extLst>
                </a:gridCol>
                <a:gridCol w="1739577">
                  <a:extLst>
                    <a:ext uri="{9D8B030D-6E8A-4147-A177-3AD203B41FA5}">
                      <a16:colId xmlns:a16="http://schemas.microsoft.com/office/drawing/2014/main" val="3961358544"/>
                    </a:ext>
                  </a:extLst>
                </a:gridCol>
                <a:gridCol w="1739577">
                  <a:extLst>
                    <a:ext uri="{9D8B030D-6E8A-4147-A177-3AD203B41FA5}">
                      <a16:colId xmlns:a16="http://schemas.microsoft.com/office/drawing/2014/main" val="3993987957"/>
                    </a:ext>
                  </a:extLst>
                </a:gridCol>
                <a:gridCol w="1739577">
                  <a:extLst>
                    <a:ext uri="{9D8B030D-6E8A-4147-A177-3AD203B41FA5}">
                      <a16:colId xmlns:a16="http://schemas.microsoft.com/office/drawing/2014/main" val="175521535"/>
                    </a:ext>
                  </a:extLst>
                </a:gridCol>
              </a:tblGrid>
              <a:tr h="4547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Language Models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368077"/>
                  </a:ext>
                </a:extLst>
              </a:tr>
              <a:tr h="380714"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Word2Vec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GloVe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BERT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RoBERTa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DeBERTa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GPT-3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744708"/>
                  </a:ext>
                </a:extLst>
              </a:tr>
              <a:tr h="380714">
                <a:tc>
                  <a:txBody>
                    <a:bodyPr/>
                    <a:lstStyle/>
                    <a:p>
                      <a:r>
                        <a:rPr lang="en-US" altLang="zh-CN" dirty="0"/>
                        <a:t>Released Year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2019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384558"/>
                  </a:ext>
                </a:extLst>
              </a:tr>
              <a:tr h="951786">
                <a:tc>
                  <a:txBody>
                    <a:bodyPr/>
                    <a:lstStyle/>
                    <a:p>
                      <a:r>
                        <a:rPr lang="en-US" altLang="zh-CN" dirty="0"/>
                        <a:t># Parameters</a:t>
                      </a:r>
                    </a:p>
                    <a:p>
                      <a:r>
                        <a:rPr lang="en-US" altLang="zh-CN" dirty="0"/>
                        <a:t>(most capable sub-model)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/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340 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355 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1.5 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175 B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766588"/>
                  </a:ext>
                </a:extLst>
              </a:tr>
              <a:tr h="1100262">
                <a:tc>
                  <a:txBody>
                    <a:bodyPr/>
                    <a:lstStyle/>
                    <a:p>
                      <a:r>
                        <a:rPr lang="en-US" altLang="zh-CN" dirty="0"/>
                        <a:t>Vector Length </a:t>
                      </a:r>
                    </a:p>
                    <a:p>
                      <a:r>
                        <a:rPr lang="en-US" altLang="zh-CN" dirty="0"/>
                        <a:t>(most capable sub-model)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1,024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1,536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12,288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6046597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98131C4D-DF2A-442D-82A7-E8EB71D400B2}"/>
              </a:ext>
            </a:extLst>
          </p:cNvPr>
          <p:cNvSpPr/>
          <p:nvPr/>
        </p:nvSpPr>
        <p:spPr>
          <a:xfrm>
            <a:off x="10414321" y="4052047"/>
            <a:ext cx="1180131" cy="23747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0FF8CAB-DDAC-4F29-B0D9-37BE64A511A3}"/>
              </a:ext>
            </a:extLst>
          </p:cNvPr>
          <p:cNvSpPr/>
          <p:nvPr/>
        </p:nvSpPr>
        <p:spPr>
          <a:xfrm>
            <a:off x="0" y="225619"/>
            <a:ext cx="76033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6CCA623-E31F-4617-ACDE-0E165A93B2A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50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9"/>
    </mc:Choice>
    <mc:Fallback xmlns="">
      <p:transition spd="slow" advTm="47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7E1435-CD38-4368-9344-286A69108456}"/>
              </a:ext>
            </a:extLst>
          </p:cNvPr>
          <p:cNvSpPr/>
          <p:nvPr/>
        </p:nvSpPr>
        <p:spPr>
          <a:xfrm>
            <a:off x="0" y="225619"/>
            <a:ext cx="435407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Related Work: Jill Watson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933598-5377-4BAC-8220-BE082B30A1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67" t="21630" r="10500" b="36148"/>
          <a:stretch/>
        </p:blipFill>
        <p:spPr>
          <a:xfrm>
            <a:off x="4456967" y="2255727"/>
            <a:ext cx="1869440" cy="2895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08AF56-7A49-4208-820B-D6072EA9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8" y="2240280"/>
            <a:ext cx="2535874" cy="253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E48659E-C13E-4CE5-8188-8AFEE512EBA7}"/>
              </a:ext>
            </a:extLst>
          </p:cNvPr>
          <p:cNvSpPr/>
          <p:nvPr/>
        </p:nvSpPr>
        <p:spPr>
          <a:xfrm>
            <a:off x="246962" y="1603555"/>
            <a:ext cx="293862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Prof. Ashok Goel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10AF568-CFD7-430E-8E0A-0914688FC764}"/>
              </a:ext>
            </a:extLst>
          </p:cNvPr>
          <p:cNvSpPr/>
          <p:nvPr/>
        </p:nvSpPr>
        <p:spPr>
          <a:xfrm>
            <a:off x="6333293" y="2805752"/>
            <a:ext cx="588334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Purpose: Reply forum posts automatically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8510D0F-522D-4D3C-B83C-84A7E6E3EA5F}"/>
              </a:ext>
            </a:extLst>
          </p:cNvPr>
          <p:cNvSpPr/>
          <p:nvPr/>
        </p:nvSpPr>
        <p:spPr>
          <a:xfrm>
            <a:off x="3518930" y="1591670"/>
            <a:ext cx="37455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Teaching Assistant</a:t>
            </a:r>
            <a:endParaRPr lang="en-US" altLang="zh-CN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191144-0575-4488-BB6A-6C54FBBD86F8}"/>
              </a:ext>
            </a:extLst>
          </p:cNvPr>
          <p:cNvSpPr/>
          <p:nvPr/>
        </p:nvSpPr>
        <p:spPr>
          <a:xfrm>
            <a:off x="6333293" y="3200660"/>
            <a:ext cx="3182281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Year: 2016</a:t>
            </a:r>
          </a:p>
          <a:p>
            <a:pPr algn="l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Place: Georgia Tech</a:t>
            </a:r>
          </a:p>
          <a:p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Platform: IBM Watson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5B16233-EDD1-4C01-A08D-BB6EDAF170C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346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12"/>
    </mc:Choice>
    <mc:Fallback>
      <p:transition spd="slow" advTm="40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9AF981-404F-4C46-A437-6C7BE4E626C7}"/>
              </a:ext>
            </a:extLst>
          </p:cNvPr>
          <p:cNvSpPr/>
          <p:nvPr/>
        </p:nvSpPr>
        <p:spPr>
          <a:xfrm>
            <a:off x="0" y="769457"/>
            <a:ext cx="339387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4.1.3 Feature Extraction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DD29EC-984E-421B-A435-2E376EEAD869}"/>
              </a:ext>
            </a:extLst>
          </p:cNvPr>
          <p:cNvSpPr/>
          <p:nvPr/>
        </p:nvSpPr>
        <p:spPr>
          <a:xfrm>
            <a:off x="27799" y="3722442"/>
            <a:ext cx="3690433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Cleaned Post + Label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4" descr="mainframe box 的图像结果">
            <a:extLst>
              <a:ext uri="{FF2B5EF4-FFF2-40B4-BE49-F238E27FC236}">
                <a16:creationId xmlns:a16="http://schemas.microsoft.com/office/drawing/2014/main" id="{503EA144-F216-43E0-9C13-0B51A222F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8253" y="2789783"/>
            <a:ext cx="23907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52CB557-5E19-497D-BF57-9E5C297D396B}"/>
              </a:ext>
            </a:extLst>
          </p:cNvPr>
          <p:cNvSpPr/>
          <p:nvPr/>
        </p:nvSpPr>
        <p:spPr>
          <a:xfrm>
            <a:off x="7811210" y="3696581"/>
            <a:ext cx="458971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 Learnable Post + </a:t>
            </a:r>
          </a:p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</a:t>
            </a:r>
            <a:endParaRPr lang="zh-CN" altLang="en-US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E7E36047-8768-4520-AE43-B4BC8D63C2B8}"/>
              </a:ext>
            </a:extLst>
          </p:cNvPr>
          <p:cNvSpPr/>
          <p:nvPr/>
        </p:nvSpPr>
        <p:spPr>
          <a:xfrm>
            <a:off x="3728634" y="3773525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B4C2A473-C2D1-4F21-B615-273CCEA4F417}"/>
              </a:ext>
            </a:extLst>
          </p:cNvPr>
          <p:cNvSpPr/>
          <p:nvPr/>
        </p:nvSpPr>
        <p:spPr>
          <a:xfrm>
            <a:off x="7143483" y="3773525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7EDCDB1-EA70-4CE0-B196-1DDF1F4A93F4}"/>
              </a:ext>
            </a:extLst>
          </p:cNvPr>
          <p:cNvSpPr/>
          <p:nvPr/>
        </p:nvSpPr>
        <p:spPr>
          <a:xfrm>
            <a:off x="4297459" y="2108180"/>
            <a:ext cx="297549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Model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4" descr="mainframe box 的图像结果">
            <a:extLst>
              <a:ext uri="{FF2B5EF4-FFF2-40B4-BE49-F238E27FC236}">
                <a16:creationId xmlns:a16="http://schemas.microsoft.com/office/drawing/2014/main" id="{1852ACF7-EC8C-4537-8D55-5E6097433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3" y="807394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mainframe box 的图像结果">
            <a:extLst>
              <a:ext uri="{FF2B5EF4-FFF2-40B4-BE49-F238E27FC236}">
                <a16:creationId xmlns:a16="http://schemas.microsoft.com/office/drawing/2014/main" id="{AA159ABA-798B-4F65-8CF2-9E730944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3" y="1890547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ainframe box 的图像结果">
            <a:extLst>
              <a:ext uri="{FF2B5EF4-FFF2-40B4-BE49-F238E27FC236}">
                <a16:creationId xmlns:a16="http://schemas.microsoft.com/office/drawing/2014/main" id="{50D7A121-2EC0-46C9-8AB4-6DCF46824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2" y="2970376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inframe box 的图像结果">
            <a:extLst>
              <a:ext uri="{FF2B5EF4-FFF2-40B4-BE49-F238E27FC236}">
                <a16:creationId xmlns:a16="http://schemas.microsoft.com/office/drawing/2014/main" id="{3328ED4C-03FC-4E20-AE94-E5837671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1" y="3976957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mainframe box 的图像结果">
            <a:extLst>
              <a:ext uri="{FF2B5EF4-FFF2-40B4-BE49-F238E27FC236}">
                <a16:creationId xmlns:a16="http://schemas.microsoft.com/office/drawing/2014/main" id="{AB261B59-CF38-4EA8-9FF8-C3E044E1B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2" y="4983538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inframe box 的图像结果">
            <a:extLst>
              <a:ext uri="{FF2B5EF4-FFF2-40B4-BE49-F238E27FC236}">
                <a16:creationId xmlns:a16="http://schemas.microsoft.com/office/drawing/2014/main" id="{D9412B73-6567-460D-8B89-6744CDB59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2" y="5990119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3579914-2350-4A65-913F-10B8954EA561}"/>
              </a:ext>
            </a:extLst>
          </p:cNvPr>
          <p:cNvSpPr/>
          <p:nvPr/>
        </p:nvSpPr>
        <p:spPr>
          <a:xfrm>
            <a:off x="6999028" y="889106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1 + Label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435CA0BB-5812-4BC8-BCFF-10EDEF89B08D}"/>
              </a:ext>
            </a:extLst>
          </p:cNvPr>
          <p:cNvSpPr/>
          <p:nvPr/>
        </p:nvSpPr>
        <p:spPr>
          <a:xfrm>
            <a:off x="6291705" y="966050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2760A5-ABD4-406E-B76C-A98D4EB64195}"/>
              </a:ext>
            </a:extLst>
          </p:cNvPr>
          <p:cNvSpPr/>
          <p:nvPr/>
        </p:nvSpPr>
        <p:spPr>
          <a:xfrm>
            <a:off x="6999028" y="1915817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2 + Label</a:t>
            </a:r>
            <a:endParaRPr lang="zh-CN" altLang="en-US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71AAFEC3-3DC1-4917-B8B2-8D7AE2D6E467}"/>
              </a:ext>
            </a:extLst>
          </p:cNvPr>
          <p:cNvSpPr/>
          <p:nvPr/>
        </p:nvSpPr>
        <p:spPr>
          <a:xfrm>
            <a:off x="6291705" y="1992761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5C9C52-583B-4A76-AB92-B270D044EF07}"/>
              </a:ext>
            </a:extLst>
          </p:cNvPr>
          <p:cNvSpPr/>
          <p:nvPr/>
        </p:nvSpPr>
        <p:spPr>
          <a:xfrm>
            <a:off x="6999028" y="3024473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3 + Label</a:t>
            </a:r>
            <a:endParaRPr lang="zh-CN" altLang="en-US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6074CDF-1CF4-4E41-A943-63298B2D95E4}"/>
              </a:ext>
            </a:extLst>
          </p:cNvPr>
          <p:cNvSpPr/>
          <p:nvPr/>
        </p:nvSpPr>
        <p:spPr>
          <a:xfrm>
            <a:off x="6291705" y="3101417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8E8A90C-4B72-4F0C-BCDC-F2422804E37F}"/>
              </a:ext>
            </a:extLst>
          </p:cNvPr>
          <p:cNvSpPr/>
          <p:nvPr/>
        </p:nvSpPr>
        <p:spPr>
          <a:xfrm>
            <a:off x="7035619" y="4040299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4 + Label</a:t>
            </a:r>
            <a:endParaRPr lang="zh-CN" altLang="en-US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6D18DFBB-D989-4FCB-B256-6AB8B1521947}"/>
              </a:ext>
            </a:extLst>
          </p:cNvPr>
          <p:cNvSpPr/>
          <p:nvPr/>
        </p:nvSpPr>
        <p:spPr>
          <a:xfrm>
            <a:off x="6328296" y="4117243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D88DDEE-2DC4-4F74-853C-5302BEE59170}"/>
              </a:ext>
            </a:extLst>
          </p:cNvPr>
          <p:cNvSpPr/>
          <p:nvPr/>
        </p:nvSpPr>
        <p:spPr>
          <a:xfrm>
            <a:off x="7072210" y="4990201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5 + Label</a:t>
            </a:r>
            <a:endParaRPr lang="zh-CN" altLang="en-US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CF19BC1-1A91-443A-9709-C64DFEDA4B2F}"/>
              </a:ext>
            </a:extLst>
          </p:cNvPr>
          <p:cNvSpPr/>
          <p:nvPr/>
        </p:nvSpPr>
        <p:spPr>
          <a:xfrm>
            <a:off x="6364887" y="5067145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ACBF332-1A9A-4DB3-B333-6918A19A4918}"/>
              </a:ext>
            </a:extLst>
          </p:cNvPr>
          <p:cNvSpPr/>
          <p:nvPr/>
        </p:nvSpPr>
        <p:spPr>
          <a:xfrm>
            <a:off x="7072210" y="6006822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6 + Label</a:t>
            </a:r>
            <a:endParaRPr lang="zh-CN" altLang="en-US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231F93C-C680-4C35-B0B7-EE658F0792A2}"/>
              </a:ext>
            </a:extLst>
          </p:cNvPr>
          <p:cNvSpPr/>
          <p:nvPr/>
        </p:nvSpPr>
        <p:spPr>
          <a:xfrm>
            <a:off x="6364887" y="6083766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A6F30C1-9F5C-4C7C-B216-2EFD52951C86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3718232" y="1200748"/>
            <a:ext cx="1591061" cy="279869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5004FF9-7850-4109-9E0A-79317F91EB84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V="1">
            <a:off x="3728634" y="3363730"/>
            <a:ext cx="1580658" cy="6483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282ABDE-9D40-4B67-84CE-7D130FD781BD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>
            <a:off x="3728634" y="4012052"/>
            <a:ext cx="1580657" cy="35825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0C59514-BD27-4BA0-98C7-DD5D3BF01458}"/>
              </a:ext>
            </a:extLst>
          </p:cNvPr>
          <p:cNvCxnSpPr>
            <a:cxnSpLocks/>
            <a:stCxn id="9" idx="1"/>
            <a:endCxn id="17" idx="3"/>
          </p:cNvCxnSpPr>
          <p:nvPr/>
        </p:nvCxnSpPr>
        <p:spPr>
          <a:xfrm>
            <a:off x="3728634" y="4012052"/>
            <a:ext cx="1580658" cy="136484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6E052FB-F8D5-4EBC-98CD-F6D645F98024}"/>
              </a:ext>
            </a:extLst>
          </p:cNvPr>
          <p:cNvCxnSpPr>
            <a:cxnSpLocks/>
            <a:stCxn id="9" idx="1"/>
            <a:endCxn id="18" idx="3"/>
          </p:cNvCxnSpPr>
          <p:nvPr/>
        </p:nvCxnSpPr>
        <p:spPr>
          <a:xfrm>
            <a:off x="3728634" y="4012052"/>
            <a:ext cx="1580658" cy="237142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323E061-3C04-4B7A-A048-7B2929D9C184}"/>
              </a:ext>
            </a:extLst>
          </p:cNvPr>
          <p:cNvCxnSpPr>
            <a:cxnSpLocks/>
            <a:stCxn id="9" idx="1"/>
            <a:endCxn id="14" idx="3"/>
          </p:cNvCxnSpPr>
          <p:nvPr/>
        </p:nvCxnSpPr>
        <p:spPr>
          <a:xfrm flipV="1">
            <a:off x="3728634" y="2283901"/>
            <a:ext cx="1580659" cy="172815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DCFD110C-0892-4A14-A32F-F09D9E366585}"/>
              </a:ext>
            </a:extLst>
          </p:cNvPr>
          <p:cNvSpPr/>
          <p:nvPr/>
        </p:nvSpPr>
        <p:spPr>
          <a:xfrm>
            <a:off x="0" y="225619"/>
            <a:ext cx="76033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561A246-FD04-49CC-A414-9A5856DEF0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724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1"/>
    </mc:Choice>
    <mc:Fallback xmlns="">
      <p:transition spd="slow" advTm="11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 animBg="1"/>
      <p:bldP spid="10" grpId="0" animBg="1"/>
      <p:bldP spid="12" grpId="0"/>
      <p:bldP spid="19" grpId="0"/>
      <p:bldP spid="20" grpId="0" animBg="1"/>
      <p:bldP spid="21" grpId="0"/>
      <p:bldP spid="22" grpId="0" animBg="1"/>
      <p:bldP spid="23" grpId="0"/>
      <p:bldP spid="24" grpId="0" animBg="1"/>
      <p:bldP spid="27" grpId="0"/>
      <p:bldP spid="28" grpId="0" animBg="1"/>
      <p:bldP spid="29" grpId="0"/>
      <p:bldP spid="30" grpId="0" animBg="1"/>
      <p:bldP spid="31" grpId="0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830C57-07E0-4B9E-A952-57729D1D1020}"/>
              </a:ext>
            </a:extLst>
          </p:cNvPr>
          <p:cNvSpPr/>
          <p:nvPr/>
        </p:nvSpPr>
        <p:spPr>
          <a:xfrm>
            <a:off x="0" y="769457"/>
            <a:ext cx="428514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4.1.4 Prediction Model Set Up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1156D56-857A-46A0-B02E-FB37F73FC13C}"/>
              </a:ext>
            </a:extLst>
          </p:cNvPr>
          <p:cNvSpPr/>
          <p:nvPr/>
        </p:nvSpPr>
        <p:spPr>
          <a:xfrm>
            <a:off x="15228" y="3775256"/>
            <a:ext cx="439735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+ Label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2" descr="computer monitor 的图像结果">
            <a:extLst>
              <a:ext uri="{FF2B5EF4-FFF2-40B4-BE49-F238E27FC236}">
                <a16:creationId xmlns:a16="http://schemas.microsoft.com/office/drawing/2014/main" id="{10FFDFC3-AAE9-48A8-AB70-5D59ED758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40233" y="2780050"/>
            <a:ext cx="2390775" cy="238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AE7FF85-8990-4957-959F-9E39B6C69396}"/>
              </a:ext>
            </a:extLst>
          </p:cNvPr>
          <p:cNvSpPr/>
          <p:nvPr/>
        </p:nvSpPr>
        <p:spPr>
          <a:xfrm>
            <a:off x="4915528" y="2108180"/>
            <a:ext cx="301236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Model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AF88AA74-FB4D-4638-9F9B-720874762717}"/>
              </a:ext>
            </a:extLst>
          </p:cNvPr>
          <p:cNvSpPr/>
          <p:nvPr/>
        </p:nvSpPr>
        <p:spPr>
          <a:xfrm>
            <a:off x="4390733" y="3813728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55D70213-7F3E-4FCC-940A-B6A8B894DC0C}"/>
              </a:ext>
            </a:extLst>
          </p:cNvPr>
          <p:cNvSpPr/>
          <p:nvPr/>
        </p:nvSpPr>
        <p:spPr>
          <a:xfrm>
            <a:off x="7842179" y="3813728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B7DD2D3-7745-4E7C-B2EA-54650B3A9B6C}"/>
              </a:ext>
            </a:extLst>
          </p:cNvPr>
          <p:cNvSpPr/>
          <p:nvPr/>
        </p:nvSpPr>
        <p:spPr>
          <a:xfrm>
            <a:off x="8586093" y="3775256"/>
            <a:ext cx="133722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2" descr="computer monitor 的图像结果">
            <a:extLst>
              <a:ext uri="{FF2B5EF4-FFF2-40B4-BE49-F238E27FC236}">
                <a16:creationId xmlns:a16="http://schemas.microsoft.com/office/drawing/2014/main" id="{63E82C6E-98C5-455A-83C7-39C4EED7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32872" y="1495111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omputer monitor 的图像结果">
            <a:extLst>
              <a:ext uri="{FF2B5EF4-FFF2-40B4-BE49-F238E27FC236}">
                <a16:creationId xmlns:a16="http://schemas.microsoft.com/office/drawing/2014/main" id="{3700F0ED-09BA-45E5-A2C2-B6D063AB0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8962" y="2872355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omputer monitor 的图像结果">
            <a:extLst>
              <a:ext uri="{FF2B5EF4-FFF2-40B4-BE49-F238E27FC236}">
                <a16:creationId xmlns:a16="http://schemas.microsoft.com/office/drawing/2014/main" id="{91869ED6-D0EA-43B2-97DF-4D5CE40B8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8962" y="4368236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omputer monitor 的图像结果">
            <a:extLst>
              <a:ext uri="{FF2B5EF4-FFF2-40B4-BE49-F238E27FC236}">
                <a16:creationId xmlns:a16="http://schemas.microsoft.com/office/drawing/2014/main" id="{8F8D1F55-89D1-4A2F-9EAB-B45F803F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8962" y="5705642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66AA20F-D78B-42A6-8608-200CADAC788E}"/>
              </a:ext>
            </a:extLst>
          </p:cNvPr>
          <p:cNvSpPr/>
          <p:nvPr/>
        </p:nvSpPr>
        <p:spPr>
          <a:xfrm>
            <a:off x="6021884" y="1007935"/>
            <a:ext cx="82747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RFC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1D5C0C3-7E10-4CD1-A410-73D634D8DB53}"/>
              </a:ext>
            </a:extLst>
          </p:cNvPr>
          <p:cNvSpPr/>
          <p:nvPr/>
        </p:nvSpPr>
        <p:spPr>
          <a:xfrm>
            <a:off x="5634759" y="2404224"/>
            <a:ext cx="160172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XGBoost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41F4E4B-3BED-4903-90CC-7471D1AA4181}"/>
              </a:ext>
            </a:extLst>
          </p:cNvPr>
          <p:cNvSpPr/>
          <p:nvPr/>
        </p:nvSpPr>
        <p:spPr>
          <a:xfrm>
            <a:off x="5929428" y="3835074"/>
            <a:ext cx="9845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ACC0160-3B5A-4F3D-AFE6-F5D5BE12D5A7}"/>
              </a:ext>
            </a:extLst>
          </p:cNvPr>
          <p:cNvSpPr/>
          <p:nvPr/>
        </p:nvSpPr>
        <p:spPr>
          <a:xfrm>
            <a:off x="5875728" y="5198610"/>
            <a:ext cx="109196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357FDF2C-FD60-4BA9-9735-7990864CE42C}"/>
              </a:ext>
            </a:extLst>
          </p:cNvPr>
          <p:cNvSpPr/>
          <p:nvPr/>
        </p:nvSpPr>
        <p:spPr>
          <a:xfrm>
            <a:off x="7098265" y="1664907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7A8AF88B-2824-4F48-918B-D41CF8EE6DC7}"/>
              </a:ext>
            </a:extLst>
          </p:cNvPr>
          <p:cNvSpPr/>
          <p:nvPr/>
        </p:nvSpPr>
        <p:spPr>
          <a:xfrm>
            <a:off x="7093426" y="3030568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1BEA69E9-6ACB-427D-A767-86031E81F859}"/>
              </a:ext>
            </a:extLst>
          </p:cNvPr>
          <p:cNvSpPr/>
          <p:nvPr/>
        </p:nvSpPr>
        <p:spPr>
          <a:xfrm>
            <a:off x="7093426" y="4435474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08B1C326-FA9A-4CC9-977C-145CA37E1D69}"/>
              </a:ext>
            </a:extLst>
          </p:cNvPr>
          <p:cNvSpPr/>
          <p:nvPr/>
        </p:nvSpPr>
        <p:spPr>
          <a:xfrm>
            <a:off x="7093426" y="5869237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B3467A-C8D5-4860-B66B-AD30EFAD821A}"/>
              </a:ext>
            </a:extLst>
          </p:cNvPr>
          <p:cNvSpPr/>
          <p:nvPr/>
        </p:nvSpPr>
        <p:spPr>
          <a:xfrm>
            <a:off x="7936989" y="1620234"/>
            <a:ext cx="164500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1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F9714AB-6ECD-4A41-B047-AA4EF0E92BDC}"/>
              </a:ext>
            </a:extLst>
          </p:cNvPr>
          <p:cNvSpPr/>
          <p:nvPr/>
        </p:nvSpPr>
        <p:spPr>
          <a:xfrm>
            <a:off x="7899976" y="2992096"/>
            <a:ext cx="164500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2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DF691AA-B6C1-4C4A-8307-57BD6C35930C}"/>
              </a:ext>
            </a:extLst>
          </p:cNvPr>
          <p:cNvSpPr/>
          <p:nvPr/>
        </p:nvSpPr>
        <p:spPr>
          <a:xfrm>
            <a:off x="7936989" y="4416555"/>
            <a:ext cx="164500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3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83473FF-9C72-4B3D-9C8E-E07845262D9E}"/>
              </a:ext>
            </a:extLst>
          </p:cNvPr>
          <p:cNvSpPr/>
          <p:nvPr/>
        </p:nvSpPr>
        <p:spPr>
          <a:xfrm>
            <a:off x="7936989" y="5830765"/>
            <a:ext cx="164500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 4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B70D3F76-2543-47FA-A5FD-0573C35E2A37}"/>
              </a:ext>
            </a:extLst>
          </p:cNvPr>
          <p:cNvCxnSpPr>
            <a:cxnSpLocks/>
            <a:stCxn id="9" idx="1"/>
            <a:endCxn id="12" idx="3"/>
          </p:cNvCxnSpPr>
          <p:nvPr/>
        </p:nvCxnSpPr>
        <p:spPr>
          <a:xfrm flipV="1">
            <a:off x="4390733" y="1897233"/>
            <a:ext cx="1642139" cy="21550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212150C-D2C8-43F3-95FF-65DD18B5C4D8}"/>
              </a:ext>
            </a:extLst>
          </p:cNvPr>
          <p:cNvCxnSpPr>
            <a:cxnSpLocks/>
            <a:stCxn id="9" idx="1"/>
            <a:endCxn id="14" idx="3"/>
          </p:cNvCxnSpPr>
          <p:nvPr/>
        </p:nvCxnSpPr>
        <p:spPr>
          <a:xfrm>
            <a:off x="4390733" y="4052255"/>
            <a:ext cx="1628229" cy="71810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7EB88DE-1BC2-47FE-AFFF-B6FCCD52B13E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>
            <a:off x="4390733" y="4052255"/>
            <a:ext cx="1628229" cy="205550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B59A3B4-D561-4CA6-8C51-DFF43F34D5C1}"/>
              </a:ext>
            </a:extLst>
          </p:cNvPr>
          <p:cNvCxnSpPr>
            <a:cxnSpLocks/>
            <a:stCxn id="9" idx="1"/>
            <a:endCxn id="13" idx="3"/>
          </p:cNvCxnSpPr>
          <p:nvPr/>
        </p:nvCxnSpPr>
        <p:spPr>
          <a:xfrm flipV="1">
            <a:off x="4390733" y="3274477"/>
            <a:ext cx="1628229" cy="77777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6B5F56C5-3851-4A27-BBE9-D3924F130078}"/>
              </a:ext>
            </a:extLst>
          </p:cNvPr>
          <p:cNvSpPr/>
          <p:nvPr/>
        </p:nvSpPr>
        <p:spPr>
          <a:xfrm>
            <a:off x="0" y="225619"/>
            <a:ext cx="760336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 Automatic Labeling System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0AA6258-F16B-4099-BD90-01236A3816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852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24"/>
    </mc:Choice>
    <mc:Fallback xmlns="">
      <p:transition spd="slow" advTm="31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8" grpId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F25276B3-4F9F-45C0-8DE5-0AD0FCF15937}"/>
              </a:ext>
            </a:extLst>
          </p:cNvPr>
          <p:cNvGraphicFramePr/>
          <p:nvPr/>
        </p:nvGraphicFramePr>
        <p:xfrm>
          <a:off x="162559" y="2663938"/>
          <a:ext cx="11927841" cy="677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4" descr="mainframe box 的图像结果">
            <a:extLst>
              <a:ext uri="{FF2B5EF4-FFF2-40B4-BE49-F238E27FC236}">
                <a16:creationId xmlns:a16="http://schemas.microsoft.com/office/drawing/2014/main" id="{C08B1B0A-C965-4F60-9118-E2BF7CDF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6" y="807394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ainframe box 的图像结果">
            <a:extLst>
              <a:ext uri="{FF2B5EF4-FFF2-40B4-BE49-F238E27FC236}">
                <a16:creationId xmlns:a16="http://schemas.microsoft.com/office/drawing/2014/main" id="{E7DFBD10-5670-4FA6-817F-55DBCEAA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4" y="1594101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ainframe box 的图像结果">
            <a:extLst>
              <a:ext uri="{FF2B5EF4-FFF2-40B4-BE49-F238E27FC236}">
                <a16:creationId xmlns:a16="http://schemas.microsoft.com/office/drawing/2014/main" id="{DB97AC81-B86F-44C4-82D8-844824D6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4" y="2380808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ainframe box 的图像结果">
            <a:extLst>
              <a:ext uri="{FF2B5EF4-FFF2-40B4-BE49-F238E27FC236}">
                <a16:creationId xmlns:a16="http://schemas.microsoft.com/office/drawing/2014/main" id="{FB365E8F-5996-4D2B-86F8-1187A2E29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4" y="3129942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ainframe box 的图像结果">
            <a:extLst>
              <a:ext uri="{FF2B5EF4-FFF2-40B4-BE49-F238E27FC236}">
                <a16:creationId xmlns:a16="http://schemas.microsoft.com/office/drawing/2014/main" id="{1C3FBBBD-561E-4539-9712-5867D41F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3" y="3916649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inframe box 的图像结果">
            <a:extLst>
              <a:ext uri="{FF2B5EF4-FFF2-40B4-BE49-F238E27FC236}">
                <a16:creationId xmlns:a16="http://schemas.microsoft.com/office/drawing/2014/main" id="{3A830E75-F40C-4E09-936C-F2A3022DD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2" y="4676324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732389-807A-4A47-8F54-E9F2A68392A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667" t="25556" r="80750" b="29184"/>
          <a:stretch/>
        </p:blipFill>
        <p:spPr>
          <a:xfrm>
            <a:off x="211500" y="400392"/>
            <a:ext cx="1706880" cy="50626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CF96CA6-9D24-45CD-A037-CAC624D3B0D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249" t="23111" r="80251" b="11586"/>
          <a:stretch/>
        </p:blipFill>
        <p:spPr>
          <a:xfrm>
            <a:off x="3044872" y="344154"/>
            <a:ext cx="1181687" cy="5106775"/>
          </a:xfrm>
          <a:prstGeom prst="rect">
            <a:avLst/>
          </a:prstGeom>
        </p:spPr>
      </p:pic>
      <p:pic>
        <p:nvPicPr>
          <p:cNvPr id="16" name="Picture 2" descr="computer monitor 的图像结果">
            <a:extLst>
              <a:ext uri="{FF2B5EF4-FFF2-40B4-BE49-F238E27FC236}">
                <a16:creationId xmlns:a16="http://schemas.microsoft.com/office/drawing/2014/main" id="{DE35A691-FA29-411B-BD6E-727FB0C5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2261816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mputer monitor 的图像结果">
            <a:extLst>
              <a:ext uri="{FF2B5EF4-FFF2-40B4-BE49-F238E27FC236}">
                <a16:creationId xmlns:a16="http://schemas.microsoft.com/office/drawing/2014/main" id="{351CB9D8-BD2F-44E0-8B79-53D5A9D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3066060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monitor 的图像结果">
            <a:extLst>
              <a:ext uri="{FF2B5EF4-FFF2-40B4-BE49-F238E27FC236}">
                <a16:creationId xmlns:a16="http://schemas.microsoft.com/office/drawing/2014/main" id="{1C7EC086-9151-41AC-9C73-FC36E314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3870304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monitor 的图像结果">
            <a:extLst>
              <a:ext uri="{FF2B5EF4-FFF2-40B4-BE49-F238E27FC236}">
                <a16:creationId xmlns:a16="http://schemas.microsoft.com/office/drawing/2014/main" id="{097343E2-2219-4927-A059-15CBDA84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4668595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question mark 的图像结果">
            <a:extLst>
              <a:ext uri="{FF2B5EF4-FFF2-40B4-BE49-F238E27FC236}">
                <a16:creationId xmlns:a16="http://schemas.microsoft.com/office/drawing/2014/main" id="{8C538367-B225-4EE4-84D2-F71CBE14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858" b="92713" l="9896" r="89063">
                        <a14:foregroundMark x1="58333" y1="8907" x2="58333" y2="8907"/>
                        <a14:foregroundMark x1="51563" y1="5263" x2="51563" y2="5263"/>
                        <a14:foregroundMark x1="51563" y1="79757" x2="51563" y2="79757"/>
                        <a14:foregroundMark x1="45313" y1="92713" x2="45313" y2="92713"/>
                        <a14:foregroundMark x1="50521" y1="77328" x2="50521" y2="77328"/>
                        <a14:foregroundMark x1="83333" y1="17004" x2="83333" y2="17004"/>
                        <a14:foregroundMark x1="85417" y1="22267" x2="85417" y2="22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69" y="4668595"/>
            <a:ext cx="597479" cy="76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D496F27-E23C-46B6-8C17-6FAEE9BC7F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59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88"/>
    </mc:Choice>
    <mc:Fallback xmlns="">
      <p:transition spd="slow" advTm="27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83650EE1-1B2F-4739-AAEB-29C804AE9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" y="1311361"/>
            <a:ext cx="7812757" cy="39573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0CB836-DC7D-41BC-882B-B0370FCE3B67}"/>
              </a:ext>
            </a:extLst>
          </p:cNvPr>
          <p:cNvSpPr/>
          <p:nvPr/>
        </p:nvSpPr>
        <p:spPr>
          <a:xfrm>
            <a:off x="0" y="225619"/>
            <a:ext cx="651973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.1 Automatic Labeling System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E5D04B-C10D-415E-8170-AA6436222D97}"/>
              </a:ext>
            </a:extLst>
          </p:cNvPr>
          <p:cNvSpPr/>
          <p:nvPr/>
        </p:nvSpPr>
        <p:spPr>
          <a:xfrm>
            <a:off x="0" y="728237"/>
            <a:ext cx="385394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Accuracy (All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 All)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D7417E-C183-480A-A1F7-493DF4C5056D}"/>
              </a:ext>
            </a:extLst>
          </p:cNvPr>
          <p:cNvSpPr/>
          <p:nvPr/>
        </p:nvSpPr>
        <p:spPr>
          <a:xfrm>
            <a:off x="1718262" y="5323365"/>
            <a:ext cx="210506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Data: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5AF257-8CB2-4A14-A541-C17FC945B74B}"/>
              </a:ext>
            </a:extLst>
          </p:cNvPr>
          <p:cNvSpPr/>
          <p:nvPr/>
        </p:nvSpPr>
        <p:spPr>
          <a:xfrm>
            <a:off x="1738582" y="5805109"/>
            <a:ext cx="155202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Data: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A24EABA-A794-4928-854F-C51C38D7F0D2}"/>
              </a:ext>
            </a:extLst>
          </p:cNvPr>
          <p:cNvSpPr/>
          <p:nvPr/>
        </p:nvSpPr>
        <p:spPr>
          <a:xfrm>
            <a:off x="8101776" y="1418035"/>
            <a:ext cx="3365024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model: </a:t>
            </a:r>
          </a:p>
          <a:p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Increase with capability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215C17B-0EAA-4AAE-B44A-1F2369CDD98C}"/>
              </a:ext>
            </a:extLst>
          </p:cNvPr>
          <p:cNvSpPr/>
          <p:nvPr/>
        </p:nvSpPr>
        <p:spPr>
          <a:xfrm>
            <a:off x="8101776" y="2561245"/>
            <a:ext cx="2702984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model: </a:t>
            </a:r>
          </a:p>
          <a:p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Little difference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91787C-0A43-4CB7-9092-854EF461DF40}"/>
              </a:ext>
            </a:extLst>
          </p:cNvPr>
          <p:cNvSpPr/>
          <p:nvPr/>
        </p:nvSpPr>
        <p:spPr>
          <a:xfrm>
            <a:off x="8101776" y="3629414"/>
            <a:ext cx="281679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 slightly better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80CBDD-2DDB-4B08-858A-7EF2BCD9C304}"/>
              </a:ext>
            </a:extLst>
          </p:cNvPr>
          <p:cNvSpPr/>
          <p:nvPr/>
        </p:nvSpPr>
        <p:spPr>
          <a:xfrm>
            <a:off x="8101776" y="4134711"/>
            <a:ext cx="331533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XGBoost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slightly worse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08A29D-1860-4E33-B61E-E8FC77B75D5D}"/>
              </a:ext>
            </a:extLst>
          </p:cNvPr>
          <p:cNvSpPr/>
          <p:nvPr/>
        </p:nvSpPr>
        <p:spPr>
          <a:xfrm>
            <a:off x="5212080" y="4765053"/>
            <a:ext cx="883920" cy="4064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10" descr="question mark 的图像结果">
            <a:extLst>
              <a:ext uri="{FF2B5EF4-FFF2-40B4-BE49-F238E27FC236}">
                <a16:creationId xmlns:a16="http://schemas.microsoft.com/office/drawing/2014/main" id="{9C739111-3E9F-4594-97F0-011469750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58" b="92713" l="9896" r="89063">
                        <a14:foregroundMark x1="58333" y1="8907" x2="58333" y2="8907"/>
                        <a14:foregroundMark x1="51563" y1="5263" x2="51563" y2="5263"/>
                        <a14:foregroundMark x1="51563" y1="79757" x2="51563" y2="79757"/>
                        <a14:foregroundMark x1="45313" y1="92713" x2="45313" y2="92713"/>
                        <a14:foregroundMark x1="50521" y1="77328" x2="50521" y2="77328"/>
                        <a14:foregroundMark x1="83333" y1="17004" x2="83333" y2="17004"/>
                        <a14:foregroundMark x1="85417" y1="22267" x2="85417" y2="22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07" y="5328055"/>
            <a:ext cx="370827" cy="47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165D6FB6-5E6F-4584-9D54-D227743EB725}"/>
              </a:ext>
            </a:extLst>
          </p:cNvPr>
          <p:cNvSpPr/>
          <p:nvPr/>
        </p:nvSpPr>
        <p:spPr>
          <a:xfrm>
            <a:off x="3660702" y="5316986"/>
            <a:ext cx="226055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80% of all posts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967FA0F-F7EE-4515-A9B6-8216CEE1B2D0}"/>
              </a:ext>
            </a:extLst>
          </p:cNvPr>
          <p:cNvSpPr/>
          <p:nvPr/>
        </p:nvSpPr>
        <p:spPr>
          <a:xfrm>
            <a:off x="3141714" y="5794040"/>
            <a:ext cx="226055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20% of all posts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Picture 10" descr="question mark 的图像结果">
            <a:extLst>
              <a:ext uri="{FF2B5EF4-FFF2-40B4-BE49-F238E27FC236}">
                <a16:creationId xmlns:a16="http://schemas.microsoft.com/office/drawing/2014/main" id="{E9634A48-7DD6-4BA0-9C0B-645398D19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58" b="92713" l="9896" r="89063">
                        <a14:foregroundMark x1="58333" y1="8907" x2="58333" y2="8907"/>
                        <a14:foregroundMark x1="51563" y1="5263" x2="51563" y2="5263"/>
                        <a14:foregroundMark x1="51563" y1="79757" x2="51563" y2="79757"/>
                        <a14:foregroundMark x1="45313" y1="92713" x2="45313" y2="92713"/>
                        <a14:foregroundMark x1="50521" y1="77328" x2="50521" y2="77328"/>
                        <a14:foregroundMark x1="83333" y1="17004" x2="83333" y2="17004"/>
                        <a14:foregroundMark x1="85417" y1="22267" x2="85417" y2="22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466" y="5794040"/>
            <a:ext cx="370827" cy="47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27475C8-E529-4EDA-ACA5-F1F25E3581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217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628"/>
    </mc:Choice>
    <mc:Fallback xmlns="">
      <p:transition spd="slow" advTm="81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 animBg="1"/>
      <p:bldP spid="19" grpId="0"/>
      <p:bldP spid="19" grpId="1"/>
      <p:bldP spid="20" grpId="0"/>
      <p:bldP spid="20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FE580C-498B-4372-8338-1EEB9F199A10}"/>
              </a:ext>
            </a:extLst>
          </p:cNvPr>
          <p:cNvSpPr/>
          <p:nvPr/>
        </p:nvSpPr>
        <p:spPr>
          <a:xfrm>
            <a:off x="0" y="225619"/>
            <a:ext cx="651973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.1 Automatic Labeling System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6880AF-3197-49DB-834D-1EECA3ADE4D9}"/>
              </a:ext>
            </a:extLst>
          </p:cNvPr>
          <p:cNvSpPr/>
          <p:nvPr/>
        </p:nvSpPr>
        <p:spPr>
          <a:xfrm>
            <a:off x="0" y="728237"/>
            <a:ext cx="248657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Heat Map (CNN)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147CE5-536E-41D2-B343-3BFC308557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3" t="24741" r="51084" b="18370"/>
          <a:stretch/>
        </p:blipFill>
        <p:spPr>
          <a:xfrm>
            <a:off x="7457440" y="0"/>
            <a:ext cx="4734560" cy="39014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9D6CBE0-CF3C-4053-A290-685C3B1E42DC}"/>
              </a:ext>
            </a:extLst>
          </p:cNvPr>
          <p:cNvSpPr/>
          <p:nvPr/>
        </p:nvSpPr>
        <p:spPr>
          <a:xfrm>
            <a:off x="7457440" y="779617"/>
            <a:ext cx="4653644" cy="140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433E93-315C-47B0-97FB-3A446C848D18}"/>
              </a:ext>
            </a:extLst>
          </p:cNvPr>
          <p:cNvSpPr/>
          <p:nvPr/>
        </p:nvSpPr>
        <p:spPr>
          <a:xfrm>
            <a:off x="6167120" y="1316990"/>
            <a:ext cx="13740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401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BFE9AA-F4D6-4048-BDE5-6516E7649C61}"/>
              </a:ext>
            </a:extLst>
          </p:cNvPr>
          <p:cNvSpPr/>
          <p:nvPr/>
        </p:nvSpPr>
        <p:spPr>
          <a:xfrm>
            <a:off x="7457440" y="2184401"/>
            <a:ext cx="4653644" cy="11582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0D53D8-23A8-4774-AD55-9B4A75E37ED7}"/>
              </a:ext>
            </a:extLst>
          </p:cNvPr>
          <p:cNvSpPr/>
          <p:nvPr/>
        </p:nvSpPr>
        <p:spPr>
          <a:xfrm>
            <a:off x="6125233" y="2560097"/>
            <a:ext cx="13740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411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6F6416-0264-4118-AA6C-346A052DCF04}"/>
              </a:ext>
            </a:extLst>
          </p:cNvPr>
          <p:cNvSpPr/>
          <p:nvPr/>
        </p:nvSpPr>
        <p:spPr>
          <a:xfrm>
            <a:off x="7457440" y="3378170"/>
            <a:ext cx="4653644" cy="4250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8CB2F91-A030-4269-B753-3C41C1385C66}"/>
              </a:ext>
            </a:extLst>
          </p:cNvPr>
          <p:cNvSpPr/>
          <p:nvPr/>
        </p:nvSpPr>
        <p:spPr>
          <a:xfrm>
            <a:off x="6125234" y="3403094"/>
            <a:ext cx="13740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426</a:t>
            </a:r>
            <a:endParaRPr lang="zh-CN" altLang="en-US" sz="20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21518C1-CEDC-4847-A62A-476A08BC8FC9}"/>
              </a:ext>
            </a:extLst>
          </p:cNvPr>
          <p:cNvSpPr/>
          <p:nvPr/>
        </p:nvSpPr>
        <p:spPr>
          <a:xfrm>
            <a:off x="2002888" y="1005235"/>
            <a:ext cx="245131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X-axis: Test data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4272082-C548-4E13-A277-77A5AD0CFB5E}"/>
              </a:ext>
            </a:extLst>
          </p:cNvPr>
          <p:cNvSpPr/>
          <p:nvPr/>
        </p:nvSpPr>
        <p:spPr>
          <a:xfrm rot="16200000">
            <a:off x="-1316989" y="2836862"/>
            <a:ext cx="299473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Y-axis: Training data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E0023F5-095B-47A1-B0E8-3A272035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56" y="1509369"/>
            <a:ext cx="5777766" cy="31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22D95869-F201-444F-9253-0206AAE40E19}"/>
              </a:ext>
            </a:extLst>
          </p:cNvPr>
          <p:cNvSpPr/>
          <p:nvPr/>
        </p:nvSpPr>
        <p:spPr>
          <a:xfrm>
            <a:off x="2236372" y="1482289"/>
            <a:ext cx="1984344" cy="3241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01C5600-8214-4769-9844-61E985D83C08}"/>
              </a:ext>
            </a:extLst>
          </p:cNvPr>
          <p:cNvSpPr/>
          <p:nvPr/>
        </p:nvSpPr>
        <p:spPr>
          <a:xfrm>
            <a:off x="1183744" y="1685400"/>
            <a:ext cx="4206022" cy="2281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6D7005C-4D1C-492D-AA08-909211CBBAA8}"/>
              </a:ext>
            </a:extLst>
          </p:cNvPr>
          <p:cNvSpPr/>
          <p:nvPr/>
        </p:nvSpPr>
        <p:spPr>
          <a:xfrm rot="5400000">
            <a:off x="-509710" y="2817223"/>
            <a:ext cx="2602711" cy="78419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3C4A44-B9AD-4169-AFED-EA02941703EC}"/>
              </a:ext>
            </a:extLst>
          </p:cNvPr>
          <p:cNvSpPr/>
          <p:nvPr/>
        </p:nvSpPr>
        <p:spPr>
          <a:xfrm>
            <a:off x="376356" y="4572755"/>
            <a:ext cx="4559261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8306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1:  Train = 80% course group posts</a:t>
            </a:r>
          </a:p>
          <a:p>
            <a:pPr algn="ctr"/>
            <a:r>
              <a:rPr lang="en-US" altLang="zh-CN" sz="2000" dirty="0">
                <a:ln w="0"/>
                <a:solidFill>
                  <a:srgbClr val="08306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Test = 20% course group posts</a:t>
            </a:r>
            <a:endParaRPr lang="zh-CN" altLang="en-US" sz="2000" b="0" cap="none" spc="0" dirty="0">
              <a:ln w="0"/>
              <a:solidFill>
                <a:srgbClr val="083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1C6C8DEC-59F8-4D63-93C2-E7345B7920ED}"/>
              </a:ext>
            </a:extLst>
          </p:cNvPr>
          <p:cNvSpPr/>
          <p:nvPr/>
        </p:nvSpPr>
        <p:spPr>
          <a:xfrm>
            <a:off x="376356" y="5280110"/>
            <a:ext cx="4899098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6AAED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 2:  Train = 100% course group 1 posts</a:t>
            </a:r>
          </a:p>
          <a:p>
            <a:pPr algn="ctr"/>
            <a:r>
              <a:rPr lang="en-US" altLang="zh-CN" sz="2000" dirty="0">
                <a:ln w="0"/>
                <a:solidFill>
                  <a:srgbClr val="6AAED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Test = 100% course group 2 posts</a:t>
            </a:r>
            <a:endParaRPr lang="zh-CN" altLang="en-US" sz="2000" b="0" cap="none" spc="0" dirty="0">
              <a:ln w="0"/>
              <a:solidFill>
                <a:srgbClr val="6AAED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4D53F42-09E3-42AD-B37A-62A467FD1F50}"/>
              </a:ext>
            </a:extLst>
          </p:cNvPr>
          <p:cNvSpPr/>
          <p:nvPr/>
        </p:nvSpPr>
        <p:spPr>
          <a:xfrm>
            <a:off x="376356" y="5982537"/>
            <a:ext cx="527099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cap="none" spc="0" dirty="0">
                <a:ln w="0"/>
                <a:solidFill>
                  <a:srgbClr val="F7F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3:  Non-All = 100% course group posts</a:t>
            </a:r>
          </a:p>
          <a:p>
            <a:pPr algn="ctr"/>
            <a:r>
              <a:rPr lang="en-US" altLang="zh-CN" sz="2000" dirty="0">
                <a:ln w="0"/>
                <a:solidFill>
                  <a:srgbClr val="F7F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All = All posts – non-All group posts</a:t>
            </a:r>
            <a:endParaRPr lang="zh-CN" altLang="en-US" sz="2000" cap="none" spc="0" dirty="0">
              <a:ln w="0"/>
              <a:solidFill>
                <a:srgbClr val="F7F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6D6D46C0-0FBC-459C-9127-A4878380ABF3}"/>
              </a:ext>
            </a:extLst>
          </p:cNvPr>
          <p:cNvSpPr/>
          <p:nvPr/>
        </p:nvSpPr>
        <p:spPr>
          <a:xfrm>
            <a:off x="1206935" y="1929156"/>
            <a:ext cx="1029437" cy="63094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3DDF77E7-4691-4C8D-BF53-D5EF452F58EA}"/>
              </a:ext>
            </a:extLst>
          </p:cNvPr>
          <p:cNvSpPr/>
          <p:nvPr/>
        </p:nvSpPr>
        <p:spPr>
          <a:xfrm>
            <a:off x="4935617" y="4618922"/>
            <a:ext cx="4681090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8306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1:  Train = 80% COMP 401 posts</a:t>
            </a:r>
          </a:p>
          <a:p>
            <a:pPr algn="ctr"/>
            <a:r>
              <a:rPr lang="en-US" altLang="zh-CN" sz="2000" dirty="0">
                <a:ln w="0"/>
                <a:solidFill>
                  <a:srgbClr val="08306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Test = 20% COMP 401 posts</a:t>
            </a:r>
            <a:endParaRPr lang="zh-CN" altLang="en-US" sz="2000" b="0" cap="none" spc="0" dirty="0">
              <a:ln w="0"/>
              <a:solidFill>
                <a:srgbClr val="08306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F9E1E66-7B69-410B-B8B0-38C22695CC6D}"/>
              </a:ext>
            </a:extLst>
          </p:cNvPr>
          <p:cNvSpPr/>
          <p:nvPr/>
        </p:nvSpPr>
        <p:spPr>
          <a:xfrm>
            <a:off x="5275454" y="5315264"/>
            <a:ext cx="4815742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6AAED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2:  Train = 100% COMP 401 posts</a:t>
            </a:r>
          </a:p>
          <a:p>
            <a:pPr algn="ctr"/>
            <a:r>
              <a:rPr lang="en-US" altLang="zh-CN" sz="2000" dirty="0">
                <a:ln w="0"/>
                <a:solidFill>
                  <a:srgbClr val="6AAED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Test = 100% COMP 411 posts</a:t>
            </a:r>
            <a:endParaRPr lang="zh-CN" altLang="en-US" sz="2000" b="0" cap="none" spc="0" dirty="0">
              <a:ln w="0"/>
              <a:solidFill>
                <a:srgbClr val="6AAED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4FCC2CB-6DCE-4754-9C07-56F47362B889}"/>
              </a:ext>
            </a:extLst>
          </p:cNvPr>
          <p:cNvSpPr/>
          <p:nvPr/>
        </p:nvSpPr>
        <p:spPr>
          <a:xfrm>
            <a:off x="2242631" y="1940655"/>
            <a:ext cx="1029437" cy="63094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880C4FA3-BA2F-4153-AB16-1FCDDC624208}"/>
              </a:ext>
            </a:extLst>
          </p:cNvPr>
          <p:cNvSpPr/>
          <p:nvPr/>
        </p:nvSpPr>
        <p:spPr>
          <a:xfrm>
            <a:off x="5647351" y="5986652"/>
            <a:ext cx="5270995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rgbClr val="F7FB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3:  Train = 100% COMP 401 posts</a:t>
            </a:r>
          </a:p>
          <a:p>
            <a:r>
              <a:rPr lang="en-US" altLang="zh-CN" sz="2000" dirty="0">
                <a:ln w="0"/>
                <a:solidFill>
                  <a:srgbClr val="F7FB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Test = 100% COMP 411 + COMP 426 posts</a:t>
            </a:r>
            <a:endParaRPr lang="zh-CN" altLang="en-US" sz="2000" b="0" cap="none" spc="0" dirty="0">
              <a:ln w="0"/>
              <a:solidFill>
                <a:srgbClr val="F7FB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AEB38540-6772-4159-98B6-359AD68850A2}"/>
              </a:ext>
            </a:extLst>
          </p:cNvPr>
          <p:cNvSpPr/>
          <p:nvPr/>
        </p:nvSpPr>
        <p:spPr>
          <a:xfrm>
            <a:off x="4360329" y="1940655"/>
            <a:ext cx="1029437" cy="63094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084C860-412C-43BF-8D7F-FEF045E33CCE}"/>
              </a:ext>
            </a:extLst>
          </p:cNvPr>
          <p:cNvSpPr/>
          <p:nvPr/>
        </p:nvSpPr>
        <p:spPr>
          <a:xfrm>
            <a:off x="5647351" y="5981530"/>
            <a:ext cx="6354337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rgbClr val="F7FB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4:  Train = </a:t>
            </a:r>
            <a:r>
              <a:rPr lang="en-US" altLang="zh-CN" sz="2000" dirty="0">
                <a:ln w="0"/>
                <a:solidFill>
                  <a:srgbClr val="F7FB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 COMP 411 + COMP 426 posts</a:t>
            </a:r>
            <a:endParaRPr lang="en-US" altLang="zh-CN" sz="2000" b="0" cap="none" spc="0" dirty="0">
              <a:ln w="0"/>
              <a:solidFill>
                <a:srgbClr val="F7FB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000" dirty="0">
                <a:ln w="0"/>
                <a:solidFill>
                  <a:srgbClr val="F7FB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	  Test = </a:t>
            </a:r>
            <a:r>
              <a:rPr lang="en-US" altLang="zh-CN" sz="2000" b="0" cap="none" spc="0" dirty="0">
                <a:ln w="0"/>
                <a:solidFill>
                  <a:srgbClr val="F7FB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 COMP 401 posts</a:t>
            </a:r>
            <a:endParaRPr lang="zh-CN" altLang="en-US" sz="2000" b="0" cap="none" spc="0" dirty="0">
              <a:ln w="0"/>
              <a:solidFill>
                <a:srgbClr val="F7FB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877A630-C1F5-4710-A981-54AE6FE870D3}"/>
              </a:ext>
            </a:extLst>
          </p:cNvPr>
          <p:cNvSpPr/>
          <p:nvPr/>
        </p:nvSpPr>
        <p:spPr>
          <a:xfrm>
            <a:off x="1148231" y="3879733"/>
            <a:ext cx="1029437" cy="63094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CE6CD913-1FA5-4FF3-A69F-0FAE5B53DCD0}"/>
              </a:ext>
            </a:extLst>
          </p:cNvPr>
          <p:cNvSpPr/>
          <p:nvPr/>
        </p:nvSpPr>
        <p:spPr>
          <a:xfrm>
            <a:off x="7499327" y="3987942"/>
            <a:ext cx="92204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= 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5887459-156A-422C-8EE7-046CBFD82594}"/>
              </a:ext>
            </a:extLst>
          </p:cNvPr>
          <p:cNvSpPr/>
          <p:nvPr/>
        </p:nvSpPr>
        <p:spPr>
          <a:xfrm>
            <a:off x="8203529" y="4082508"/>
            <a:ext cx="113685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401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36C7128-4CAC-423D-B8A6-FFC450F26F12}"/>
              </a:ext>
            </a:extLst>
          </p:cNvPr>
          <p:cNvSpPr/>
          <p:nvPr/>
        </p:nvSpPr>
        <p:spPr>
          <a:xfrm>
            <a:off x="9211395" y="3988962"/>
            <a:ext cx="39786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7809E718-D3B8-4335-B051-149F4E3E884F}"/>
              </a:ext>
            </a:extLst>
          </p:cNvPr>
          <p:cNvSpPr/>
          <p:nvPr/>
        </p:nvSpPr>
        <p:spPr>
          <a:xfrm>
            <a:off x="10568450" y="3988962"/>
            <a:ext cx="39786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34F51EB-27D8-4EF3-9061-6F87644FC7F3}"/>
              </a:ext>
            </a:extLst>
          </p:cNvPr>
          <p:cNvSpPr/>
          <p:nvPr/>
        </p:nvSpPr>
        <p:spPr>
          <a:xfrm>
            <a:off x="9504122" y="4082508"/>
            <a:ext cx="113685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411</a:t>
            </a:r>
            <a:endParaRPr lang="zh-CN" altLang="en-US" sz="1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C2711A3E-03A1-413E-972E-62255516168F}"/>
              </a:ext>
            </a:extLst>
          </p:cNvPr>
          <p:cNvSpPr/>
          <p:nvPr/>
        </p:nvSpPr>
        <p:spPr>
          <a:xfrm>
            <a:off x="10864838" y="4082508"/>
            <a:ext cx="113685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426</a:t>
            </a:r>
            <a:endParaRPr lang="zh-CN" altLang="en-US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7C2DC27-9A2D-4538-BC1B-2F950DDB151F}"/>
              </a:ext>
            </a:extLst>
          </p:cNvPr>
          <p:cNvSpPr/>
          <p:nvPr/>
        </p:nvSpPr>
        <p:spPr>
          <a:xfrm>
            <a:off x="1194505" y="1929155"/>
            <a:ext cx="4206022" cy="259743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2D0B597-F489-4140-B002-17619E1E80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445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85"/>
    </mc:Choice>
    <mc:Fallback xmlns="">
      <p:transition spd="slow" advTm="147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/>
      <p:bldP spid="21" grpId="0"/>
      <p:bldP spid="22" grpId="0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2" grpId="0" animBg="1"/>
      <p:bldP spid="77" grpId="0" animBg="1"/>
      <p:bldP spid="78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6" grpId="0" animBg="1"/>
      <p:bldP spid="87" grpId="0"/>
      <p:bldP spid="88" grpId="0"/>
      <p:bldP spid="89" grpId="0"/>
      <p:bldP spid="90" grpId="0"/>
      <p:bldP spid="91" grpId="0"/>
      <p:bldP spid="92" grpId="0"/>
      <p:bldP spid="35" grpId="0" animBg="1"/>
      <p:bldP spid="3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-1247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5E8ED7D-9F0A-402D-AED1-8B9B2DBB11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66" t="17243" r="25250" b="9423"/>
          <a:stretch/>
        </p:blipFill>
        <p:spPr>
          <a:xfrm>
            <a:off x="0" y="1828800"/>
            <a:ext cx="6142729" cy="50292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6FE580C-498B-4372-8338-1EEB9F199A10}"/>
              </a:ext>
            </a:extLst>
          </p:cNvPr>
          <p:cNvSpPr/>
          <p:nvPr/>
        </p:nvSpPr>
        <p:spPr>
          <a:xfrm>
            <a:off x="0" y="225619"/>
            <a:ext cx="651973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.1 Automatic Labeling System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6880AF-3197-49DB-834D-1EECA3ADE4D9}"/>
              </a:ext>
            </a:extLst>
          </p:cNvPr>
          <p:cNvSpPr/>
          <p:nvPr/>
        </p:nvSpPr>
        <p:spPr>
          <a:xfrm>
            <a:off x="0" y="728237"/>
            <a:ext cx="248657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Heat Map (CNN)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147CE5-536E-41D2-B343-3BFC308557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83" t="24741" r="51084" b="18370"/>
          <a:stretch/>
        </p:blipFill>
        <p:spPr>
          <a:xfrm>
            <a:off x="7457440" y="0"/>
            <a:ext cx="4734560" cy="39014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9D6CBE0-CF3C-4053-A290-685C3B1E42DC}"/>
              </a:ext>
            </a:extLst>
          </p:cNvPr>
          <p:cNvSpPr/>
          <p:nvPr/>
        </p:nvSpPr>
        <p:spPr>
          <a:xfrm>
            <a:off x="7457440" y="779617"/>
            <a:ext cx="4653644" cy="1404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B433E93-315C-47B0-97FB-3A446C848D18}"/>
              </a:ext>
            </a:extLst>
          </p:cNvPr>
          <p:cNvSpPr/>
          <p:nvPr/>
        </p:nvSpPr>
        <p:spPr>
          <a:xfrm>
            <a:off x="6167120" y="1316990"/>
            <a:ext cx="13740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401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BFE9AA-F4D6-4048-BDE5-6516E7649C61}"/>
              </a:ext>
            </a:extLst>
          </p:cNvPr>
          <p:cNvSpPr/>
          <p:nvPr/>
        </p:nvSpPr>
        <p:spPr>
          <a:xfrm>
            <a:off x="7457440" y="2184401"/>
            <a:ext cx="4653644" cy="11582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0D53D8-23A8-4774-AD55-9B4A75E37ED7}"/>
              </a:ext>
            </a:extLst>
          </p:cNvPr>
          <p:cNvSpPr/>
          <p:nvPr/>
        </p:nvSpPr>
        <p:spPr>
          <a:xfrm>
            <a:off x="6125233" y="2560097"/>
            <a:ext cx="13740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411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6F6416-0264-4118-AA6C-346A052DCF04}"/>
              </a:ext>
            </a:extLst>
          </p:cNvPr>
          <p:cNvSpPr/>
          <p:nvPr/>
        </p:nvSpPr>
        <p:spPr>
          <a:xfrm>
            <a:off x="7457440" y="3378170"/>
            <a:ext cx="4653644" cy="42503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8CB2F91-A030-4269-B753-3C41C1385C66}"/>
              </a:ext>
            </a:extLst>
          </p:cNvPr>
          <p:cNvSpPr/>
          <p:nvPr/>
        </p:nvSpPr>
        <p:spPr>
          <a:xfrm>
            <a:off x="6125234" y="3403094"/>
            <a:ext cx="137409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426</a:t>
            </a:r>
            <a:endParaRPr lang="zh-CN" altLang="en-US" sz="20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BAD1052-FC11-4221-AC06-968D79C24DD8}"/>
              </a:ext>
            </a:extLst>
          </p:cNvPr>
          <p:cNvSpPr/>
          <p:nvPr/>
        </p:nvSpPr>
        <p:spPr>
          <a:xfrm>
            <a:off x="445518" y="2099887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75C379F-A0D8-4EC7-8CE1-48D8F550559D}"/>
              </a:ext>
            </a:extLst>
          </p:cNvPr>
          <p:cNvSpPr/>
          <p:nvPr/>
        </p:nvSpPr>
        <p:spPr>
          <a:xfrm>
            <a:off x="975360" y="2444545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0BFE14A-8F24-4A97-8A75-11A717CF5E1D}"/>
              </a:ext>
            </a:extLst>
          </p:cNvPr>
          <p:cNvSpPr/>
          <p:nvPr/>
        </p:nvSpPr>
        <p:spPr>
          <a:xfrm>
            <a:off x="1571597" y="2759509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F1A6920-BE82-4721-A96D-E3BE6774BCD5}"/>
              </a:ext>
            </a:extLst>
          </p:cNvPr>
          <p:cNvSpPr/>
          <p:nvPr/>
        </p:nvSpPr>
        <p:spPr>
          <a:xfrm>
            <a:off x="3484339" y="2060363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9113442-74B7-4231-A495-1F8FCA2D00F5}"/>
              </a:ext>
            </a:extLst>
          </p:cNvPr>
          <p:cNvSpPr/>
          <p:nvPr/>
        </p:nvSpPr>
        <p:spPr>
          <a:xfrm>
            <a:off x="4040463" y="2445674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4C910EA-8C57-4E2F-9270-1EB9C8BF76AA}"/>
              </a:ext>
            </a:extLst>
          </p:cNvPr>
          <p:cNvSpPr/>
          <p:nvPr/>
        </p:nvSpPr>
        <p:spPr>
          <a:xfrm>
            <a:off x="4623251" y="2773990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70BA4C4-2349-43BB-9AFC-3512E46AE14D}"/>
              </a:ext>
            </a:extLst>
          </p:cNvPr>
          <p:cNvSpPr/>
          <p:nvPr/>
        </p:nvSpPr>
        <p:spPr>
          <a:xfrm>
            <a:off x="445518" y="3713515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A73C913-2AC3-4C90-8DDA-40F119891EDE}"/>
              </a:ext>
            </a:extLst>
          </p:cNvPr>
          <p:cNvSpPr/>
          <p:nvPr/>
        </p:nvSpPr>
        <p:spPr>
          <a:xfrm>
            <a:off x="995389" y="4062947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38C46AF-CB5B-46D0-96A5-3BBAACFCED4F}"/>
              </a:ext>
            </a:extLst>
          </p:cNvPr>
          <p:cNvSpPr/>
          <p:nvPr/>
        </p:nvSpPr>
        <p:spPr>
          <a:xfrm>
            <a:off x="1568347" y="4391970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5FAECD1-226D-4DE7-85EF-08B6A571CABE}"/>
              </a:ext>
            </a:extLst>
          </p:cNvPr>
          <p:cNvSpPr/>
          <p:nvPr/>
        </p:nvSpPr>
        <p:spPr>
          <a:xfrm>
            <a:off x="3484339" y="3716018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E25946C-2667-4620-84F7-4D691928DDA4}"/>
              </a:ext>
            </a:extLst>
          </p:cNvPr>
          <p:cNvSpPr/>
          <p:nvPr/>
        </p:nvSpPr>
        <p:spPr>
          <a:xfrm>
            <a:off x="4032847" y="4083879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AB4A283-DAE8-45E4-B177-FB00A4BBC5A3}"/>
              </a:ext>
            </a:extLst>
          </p:cNvPr>
          <p:cNvSpPr/>
          <p:nvPr/>
        </p:nvSpPr>
        <p:spPr>
          <a:xfrm>
            <a:off x="4629084" y="4398843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F8D8B0B-DF27-4C79-93D0-483851947CC5}"/>
              </a:ext>
            </a:extLst>
          </p:cNvPr>
          <p:cNvSpPr/>
          <p:nvPr/>
        </p:nvSpPr>
        <p:spPr>
          <a:xfrm>
            <a:off x="449841" y="5348749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EC063C1-1D17-4FDC-8BFE-75B86EAE0C2C}"/>
              </a:ext>
            </a:extLst>
          </p:cNvPr>
          <p:cNvSpPr/>
          <p:nvPr/>
        </p:nvSpPr>
        <p:spPr>
          <a:xfrm>
            <a:off x="995389" y="5705640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C8AF02F3-DFC6-4DD0-963D-1076D17C962C}"/>
              </a:ext>
            </a:extLst>
          </p:cNvPr>
          <p:cNvSpPr/>
          <p:nvPr/>
        </p:nvSpPr>
        <p:spPr>
          <a:xfrm>
            <a:off x="1540418" y="6030822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9CEFE8B7-77AD-4C84-93B8-5681C866FA37}"/>
              </a:ext>
            </a:extLst>
          </p:cNvPr>
          <p:cNvSpPr/>
          <p:nvPr/>
        </p:nvSpPr>
        <p:spPr>
          <a:xfrm>
            <a:off x="3484339" y="5361513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A09D0BC-928F-46FB-A18A-FC632031A3B2}"/>
              </a:ext>
            </a:extLst>
          </p:cNvPr>
          <p:cNvSpPr/>
          <p:nvPr/>
        </p:nvSpPr>
        <p:spPr>
          <a:xfrm>
            <a:off x="4045825" y="5705640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6A0711D-CECA-4AA6-9C03-04081208FCB8}"/>
              </a:ext>
            </a:extLst>
          </p:cNvPr>
          <p:cNvSpPr/>
          <p:nvPr/>
        </p:nvSpPr>
        <p:spPr>
          <a:xfrm>
            <a:off x="4629708" y="6033525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4F6F523-C3E9-4E0B-8F37-55DDE2F993E6}"/>
              </a:ext>
            </a:extLst>
          </p:cNvPr>
          <p:cNvSpPr/>
          <p:nvPr/>
        </p:nvSpPr>
        <p:spPr>
          <a:xfrm>
            <a:off x="1553885" y="2058035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4009B0C1-2E84-413C-AB38-29FBB325D0AB}"/>
              </a:ext>
            </a:extLst>
          </p:cNvPr>
          <p:cNvSpPr/>
          <p:nvPr/>
        </p:nvSpPr>
        <p:spPr>
          <a:xfrm>
            <a:off x="4623251" y="2058035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2F13A786-3667-41B4-9C27-C8601A0E0C2A}"/>
              </a:ext>
            </a:extLst>
          </p:cNvPr>
          <p:cNvSpPr/>
          <p:nvPr/>
        </p:nvSpPr>
        <p:spPr>
          <a:xfrm>
            <a:off x="1553885" y="3695838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3D25BAD-47DB-4763-A857-96B9593096F7}"/>
              </a:ext>
            </a:extLst>
          </p:cNvPr>
          <p:cNvSpPr/>
          <p:nvPr/>
        </p:nvSpPr>
        <p:spPr>
          <a:xfrm>
            <a:off x="4626778" y="3723586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363F586-157F-450F-B1DE-F260D7146504}"/>
              </a:ext>
            </a:extLst>
          </p:cNvPr>
          <p:cNvSpPr/>
          <p:nvPr/>
        </p:nvSpPr>
        <p:spPr>
          <a:xfrm>
            <a:off x="1571597" y="5348749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F681AD9-8B43-4F59-81D6-4F471FF2A75A}"/>
              </a:ext>
            </a:extLst>
          </p:cNvPr>
          <p:cNvSpPr/>
          <p:nvPr/>
        </p:nvSpPr>
        <p:spPr>
          <a:xfrm>
            <a:off x="4645449" y="5361513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EE74BEF1-135B-47AF-B30E-B1B234E43F2A}"/>
              </a:ext>
            </a:extLst>
          </p:cNvPr>
          <p:cNvSpPr/>
          <p:nvPr/>
        </p:nvSpPr>
        <p:spPr>
          <a:xfrm>
            <a:off x="1578507" y="2763538"/>
            <a:ext cx="529624" cy="3149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21CDBA1A-BD8A-4EFC-A50E-DC10AE02F407}"/>
              </a:ext>
            </a:extLst>
          </p:cNvPr>
          <p:cNvSpPr/>
          <p:nvPr/>
        </p:nvSpPr>
        <p:spPr>
          <a:xfrm>
            <a:off x="4623251" y="2775713"/>
            <a:ext cx="529624" cy="3149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508CDDD-7DBE-4CE2-AF36-A7CD1E090382}"/>
              </a:ext>
            </a:extLst>
          </p:cNvPr>
          <p:cNvSpPr/>
          <p:nvPr/>
        </p:nvSpPr>
        <p:spPr>
          <a:xfrm>
            <a:off x="1553885" y="4383474"/>
            <a:ext cx="529624" cy="3149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E31777B-8AAB-45E5-8E3E-5C98D74413D7}"/>
              </a:ext>
            </a:extLst>
          </p:cNvPr>
          <p:cNvSpPr/>
          <p:nvPr/>
        </p:nvSpPr>
        <p:spPr>
          <a:xfrm>
            <a:off x="4629708" y="4391970"/>
            <a:ext cx="529624" cy="3149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51C2D0D1-8000-403B-929B-AA678C08CADB}"/>
              </a:ext>
            </a:extLst>
          </p:cNvPr>
          <p:cNvSpPr/>
          <p:nvPr/>
        </p:nvSpPr>
        <p:spPr>
          <a:xfrm>
            <a:off x="4623251" y="6003722"/>
            <a:ext cx="529624" cy="3149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E9EACC6-D911-4C65-AB94-36210C6F4773}"/>
              </a:ext>
            </a:extLst>
          </p:cNvPr>
          <p:cNvSpPr/>
          <p:nvPr/>
        </p:nvSpPr>
        <p:spPr>
          <a:xfrm>
            <a:off x="1533582" y="6030822"/>
            <a:ext cx="529624" cy="3149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9C59F88-0130-47F6-A4CE-F1B4433444EF}"/>
              </a:ext>
            </a:extLst>
          </p:cNvPr>
          <p:cNvSpPr/>
          <p:nvPr/>
        </p:nvSpPr>
        <p:spPr>
          <a:xfrm>
            <a:off x="2097971" y="3114036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F6300809-88BB-412D-A876-2B91EF0F7622}"/>
              </a:ext>
            </a:extLst>
          </p:cNvPr>
          <p:cNvSpPr/>
          <p:nvPr/>
        </p:nvSpPr>
        <p:spPr>
          <a:xfrm>
            <a:off x="5152875" y="3114036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81FF4B1-B7E2-4799-ADCB-8375609711AB}"/>
              </a:ext>
            </a:extLst>
          </p:cNvPr>
          <p:cNvSpPr/>
          <p:nvPr/>
        </p:nvSpPr>
        <p:spPr>
          <a:xfrm>
            <a:off x="2111383" y="4731033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1E883093-4EDA-490F-A57A-FF31189300F8}"/>
              </a:ext>
            </a:extLst>
          </p:cNvPr>
          <p:cNvSpPr/>
          <p:nvPr/>
        </p:nvSpPr>
        <p:spPr>
          <a:xfrm>
            <a:off x="5152875" y="4741067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CD6C58B-7813-47F6-8FA3-37DBF08C757F}"/>
              </a:ext>
            </a:extLst>
          </p:cNvPr>
          <p:cNvSpPr/>
          <p:nvPr/>
        </p:nvSpPr>
        <p:spPr>
          <a:xfrm>
            <a:off x="2094908" y="6379358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2173A78C-A7A3-4025-9A5A-70DDDB2596F5}"/>
              </a:ext>
            </a:extLst>
          </p:cNvPr>
          <p:cNvSpPr/>
          <p:nvPr/>
        </p:nvSpPr>
        <p:spPr>
          <a:xfrm>
            <a:off x="5159332" y="6352120"/>
            <a:ext cx="529624" cy="31496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0336637-148E-4B32-A8C9-782FF3114422}"/>
              </a:ext>
            </a:extLst>
          </p:cNvPr>
          <p:cNvSpPr/>
          <p:nvPr/>
        </p:nvSpPr>
        <p:spPr>
          <a:xfrm>
            <a:off x="7499327" y="3987942"/>
            <a:ext cx="92204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= 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29A18EC-0389-40F5-A5B8-26C7F3194322}"/>
              </a:ext>
            </a:extLst>
          </p:cNvPr>
          <p:cNvSpPr/>
          <p:nvPr/>
        </p:nvSpPr>
        <p:spPr>
          <a:xfrm>
            <a:off x="8203529" y="4082508"/>
            <a:ext cx="113685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401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CE64BF7-0125-4368-AB7A-3E0FA3327E59}"/>
              </a:ext>
            </a:extLst>
          </p:cNvPr>
          <p:cNvSpPr/>
          <p:nvPr/>
        </p:nvSpPr>
        <p:spPr>
          <a:xfrm>
            <a:off x="9211395" y="3988962"/>
            <a:ext cx="39786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96C01460-D4AB-40A3-BF2D-AD11938126B4}"/>
              </a:ext>
            </a:extLst>
          </p:cNvPr>
          <p:cNvSpPr/>
          <p:nvPr/>
        </p:nvSpPr>
        <p:spPr>
          <a:xfrm>
            <a:off x="10568450" y="3988962"/>
            <a:ext cx="39786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08891F1-B61A-4DF7-BC38-5930A29D3A6F}"/>
              </a:ext>
            </a:extLst>
          </p:cNvPr>
          <p:cNvSpPr/>
          <p:nvPr/>
        </p:nvSpPr>
        <p:spPr>
          <a:xfrm>
            <a:off x="9504122" y="4082508"/>
            <a:ext cx="113685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411</a:t>
            </a:r>
            <a:endParaRPr lang="zh-CN" altLang="en-US" sz="16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2BF20E58-AFB4-4CFD-B6B6-D6FC3EA95CD2}"/>
              </a:ext>
            </a:extLst>
          </p:cNvPr>
          <p:cNvSpPr/>
          <p:nvPr/>
        </p:nvSpPr>
        <p:spPr>
          <a:xfrm>
            <a:off x="10864838" y="4082508"/>
            <a:ext cx="113685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 426</a:t>
            </a:r>
            <a:endParaRPr lang="zh-CN" altLang="en-US" sz="1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BD9883B-01B1-4FBC-8D50-14CC89166741}"/>
              </a:ext>
            </a:extLst>
          </p:cNvPr>
          <p:cNvCxnSpPr>
            <a:cxnSpLocks/>
          </p:cNvCxnSpPr>
          <p:nvPr/>
        </p:nvCxnSpPr>
        <p:spPr>
          <a:xfrm flipV="1">
            <a:off x="1815714" y="2382268"/>
            <a:ext cx="0" cy="3917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6AA6ED12-1C76-42C6-9651-C64856B05105}"/>
              </a:ext>
            </a:extLst>
          </p:cNvPr>
          <p:cNvCxnSpPr>
            <a:cxnSpLocks/>
          </p:cNvCxnSpPr>
          <p:nvPr/>
        </p:nvCxnSpPr>
        <p:spPr>
          <a:xfrm flipV="1">
            <a:off x="4873874" y="2402365"/>
            <a:ext cx="0" cy="3917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48F7154-7BF2-4097-ACA8-69B52F8A3B9B}"/>
              </a:ext>
            </a:extLst>
          </p:cNvPr>
          <p:cNvCxnSpPr>
            <a:cxnSpLocks/>
          </p:cNvCxnSpPr>
          <p:nvPr/>
        </p:nvCxnSpPr>
        <p:spPr>
          <a:xfrm flipV="1">
            <a:off x="1815714" y="3987024"/>
            <a:ext cx="0" cy="3917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044CDB2-A33A-4991-A667-6BDED839D677}"/>
              </a:ext>
            </a:extLst>
          </p:cNvPr>
          <p:cNvCxnSpPr>
            <a:cxnSpLocks/>
          </p:cNvCxnSpPr>
          <p:nvPr/>
        </p:nvCxnSpPr>
        <p:spPr>
          <a:xfrm flipV="1">
            <a:off x="4873874" y="4007121"/>
            <a:ext cx="0" cy="3917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8E1D1B3-29D8-4DE3-BF54-6941C2559F3D}"/>
              </a:ext>
            </a:extLst>
          </p:cNvPr>
          <p:cNvCxnSpPr>
            <a:cxnSpLocks/>
          </p:cNvCxnSpPr>
          <p:nvPr/>
        </p:nvCxnSpPr>
        <p:spPr>
          <a:xfrm flipV="1">
            <a:off x="1815714" y="5656380"/>
            <a:ext cx="0" cy="3917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74440AEC-EF70-4C77-BBA3-C20FDA10FCE4}"/>
              </a:ext>
            </a:extLst>
          </p:cNvPr>
          <p:cNvCxnSpPr>
            <a:cxnSpLocks/>
          </p:cNvCxnSpPr>
          <p:nvPr/>
        </p:nvCxnSpPr>
        <p:spPr>
          <a:xfrm flipV="1">
            <a:off x="4873874" y="5676477"/>
            <a:ext cx="0" cy="3917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FA56C1C-E454-4EBD-946A-70E2983B27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346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65"/>
    </mc:Choice>
    <mc:Fallback xmlns="">
      <p:transition spd="slow" advTm="81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1" animBg="1"/>
      <p:bldP spid="72" grpId="2" animBg="1"/>
      <p:bldP spid="73" grpId="1" animBg="1"/>
      <p:bldP spid="73" grpId="2" animBg="1"/>
      <p:bldP spid="74" grpId="1" animBg="1"/>
      <p:bldP spid="74" grpId="2" animBg="1"/>
      <p:bldP spid="75" grpId="1" animBg="1"/>
      <p:bldP spid="75" grpId="2" animBg="1"/>
      <p:bldP spid="76" grpId="1" animBg="1"/>
      <p:bldP spid="76" grpId="2" animBg="1"/>
      <p:bldP spid="77" grpId="1" animBg="1"/>
      <p:bldP spid="77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CDAC65-76D2-4488-BF18-CC576B072B15}"/>
              </a:ext>
            </a:extLst>
          </p:cNvPr>
          <p:cNvSpPr/>
          <p:nvPr/>
        </p:nvSpPr>
        <p:spPr>
          <a:xfrm>
            <a:off x="5091540" y="1073082"/>
            <a:ext cx="2028305" cy="20283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5877E2-E87F-439D-BD1A-25A717CCE6DD}"/>
              </a:ext>
            </a:extLst>
          </p:cNvPr>
          <p:cNvSpPr/>
          <p:nvPr/>
        </p:nvSpPr>
        <p:spPr>
          <a:xfrm>
            <a:off x="5485897" y="472162"/>
            <a:ext cx="122020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859C53C-C3E0-44F0-87F6-E02FD0642CFA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5091540" y="2087235"/>
            <a:ext cx="202830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FD3EBC3-8708-4433-8BF2-02B38D1C1D54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flipV="1">
            <a:off x="6105693" y="1073082"/>
            <a:ext cx="0" cy="20283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4257F4A-5B69-464D-AC19-391A1B1AF8F1}"/>
              </a:ext>
            </a:extLst>
          </p:cNvPr>
          <p:cNvSpPr/>
          <p:nvPr/>
        </p:nvSpPr>
        <p:spPr>
          <a:xfrm>
            <a:off x="6364794" y="2333430"/>
            <a:ext cx="44916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782DC4-6247-48D0-BD56-2CAAE27ADB10}"/>
              </a:ext>
            </a:extLst>
          </p:cNvPr>
          <p:cNvSpPr/>
          <p:nvPr/>
        </p:nvSpPr>
        <p:spPr>
          <a:xfrm>
            <a:off x="5360259" y="1295680"/>
            <a:ext cx="42992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D3DF04-9F42-4722-AD2F-B0C40F7312C3}"/>
              </a:ext>
            </a:extLst>
          </p:cNvPr>
          <p:cNvSpPr/>
          <p:nvPr/>
        </p:nvSpPr>
        <p:spPr>
          <a:xfrm>
            <a:off x="6389641" y="1295680"/>
            <a:ext cx="39946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832D35-0194-495A-B613-F78C88EE072E}"/>
              </a:ext>
            </a:extLst>
          </p:cNvPr>
          <p:cNvSpPr/>
          <p:nvPr/>
        </p:nvSpPr>
        <p:spPr>
          <a:xfrm>
            <a:off x="5378390" y="2324793"/>
            <a:ext cx="42351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FE512E-D95F-4048-8B76-920A9CF0B05B}"/>
              </a:ext>
            </a:extLst>
          </p:cNvPr>
          <p:cNvSpPr/>
          <p:nvPr/>
        </p:nvSpPr>
        <p:spPr>
          <a:xfrm>
            <a:off x="7284217" y="1372624"/>
            <a:ext cx="42867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A: Automatic Labeling System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F2EC3B-2A30-49BE-A8A1-A9DB4667A9CE}"/>
              </a:ext>
            </a:extLst>
          </p:cNvPr>
          <p:cNvSpPr/>
          <p:nvPr/>
        </p:nvSpPr>
        <p:spPr>
          <a:xfrm>
            <a:off x="7284217" y="2422543"/>
            <a:ext cx="394210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B: Duplicate Posts 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A69502B-7BDA-4754-8ED5-70C1BD6A27E3}"/>
              </a:ext>
            </a:extLst>
          </p:cNvPr>
          <p:cNvSpPr/>
          <p:nvPr/>
        </p:nvSpPr>
        <p:spPr>
          <a:xfrm>
            <a:off x="7284217" y="3542162"/>
            <a:ext cx="398698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Incomplete Office Hours </a:t>
            </a:r>
          </a:p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Requests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D061317-3049-4178-ABAC-6C5E7F3DAD74}"/>
              </a:ext>
            </a:extLst>
          </p:cNvPr>
          <p:cNvSpPr/>
          <p:nvPr/>
        </p:nvSpPr>
        <p:spPr>
          <a:xfrm>
            <a:off x="7284217" y="4565253"/>
            <a:ext cx="4968742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D: Automatic Assignment Assistant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3" name="Diagram 3">
            <a:extLst>
              <a:ext uri="{FF2B5EF4-FFF2-40B4-BE49-F238E27FC236}">
                <a16:creationId xmlns:a16="http://schemas.microsoft.com/office/drawing/2014/main" id="{3727DBE3-F80F-4D76-8FB9-38E9BDBA7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8427258"/>
              </p:ext>
            </p:extLst>
          </p:nvPr>
        </p:nvGraphicFramePr>
        <p:xfrm>
          <a:off x="132079" y="4060690"/>
          <a:ext cx="11927841" cy="4144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2D516D7-3165-4415-847A-D4954045EA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020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8"/>
    </mc:Choice>
    <mc:Fallback xmlns="">
      <p:transition spd="slow" advTm="4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  <p:bldP spid="13" grpId="1"/>
      <p:bldP spid="20" grpId="0"/>
      <p:bldP spid="20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F25276B3-4F9F-45C0-8DE5-0AD0FCF15937}"/>
              </a:ext>
            </a:extLst>
          </p:cNvPr>
          <p:cNvGraphicFramePr/>
          <p:nvPr/>
        </p:nvGraphicFramePr>
        <p:xfrm>
          <a:off x="162559" y="2663938"/>
          <a:ext cx="11927841" cy="677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4" descr="mainframe box 的图像结果">
            <a:extLst>
              <a:ext uri="{FF2B5EF4-FFF2-40B4-BE49-F238E27FC236}">
                <a16:creationId xmlns:a16="http://schemas.microsoft.com/office/drawing/2014/main" id="{C08B1B0A-C965-4F60-9118-E2BF7CDF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6" y="807394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ainframe box 的图像结果">
            <a:extLst>
              <a:ext uri="{FF2B5EF4-FFF2-40B4-BE49-F238E27FC236}">
                <a16:creationId xmlns:a16="http://schemas.microsoft.com/office/drawing/2014/main" id="{E7DFBD10-5670-4FA6-817F-55DBCEAA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4" y="1594101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ainframe box 的图像结果">
            <a:extLst>
              <a:ext uri="{FF2B5EF4-FFF2-40B4-BE49-F238E27FC236}">
                <a16:creationId xmlns:a16="http://schemas.microsoft.com/office/drawing/2014/main" id="{DB97AC81-B86F-44C4-82D8-844824D6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4" y="2380808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ainframe box 的图像结果">
            <a:extLst>
              <a:ext uri="{FF2B5EF4-FFF2-40B4-BE49-F238E27FC236}">
                <a16:creationId xmlns:a16="http://schemas.microsoft.com/office/drawing/2014/main" id="{FB365E8F-5996-4D2B-86F8-1187A2E29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4" y="3129942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ainframe box 的图像结果">
            <a:extLst>
              <a:ext uri="{FF2B5EF4-FFF2-40B4-BE49-F238E27FC236}">
                <a16:creationId xmlns:a16="http://schemas.microsoft.com/office/drawing/2014/main" id="{1C3FBBBD-561E-4539-9712-5867D41F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3" y="3916649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inframe box 的图像结果">
            <a:extLst>
              <a:ext uri="{FF2B5EF4-FFF2-40B4-BE49-F238E27FC236}">
                <a16:creationId xmlns:a16="http://schemas.microsoft.com/office/drawing/2014/main" id="{3A830E75-F40C-4E09-936C-F2A3022DD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2" y="4676324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732389-807A-4A47-8F54-E9F2A68392A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667" t="25556" r="80750" b="29184"/>
          <a:stretch/>
        </p:blipFill>
        <p:spPr>
          <a:xfrm>
            <a:off x="211500" y="400392"/>
            <a:ext cx="1706880" cy="50626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CF96CA6-9D24-45CD-A037-CAC624D3B0D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249" t="23111" r="80251" b="11586"/>
          <a:stretch/>
        </p:blipFill>
        <p:spPr>
          <a:xfrm>
            <a:off x="3044872" y="344154"/>
            <a:ext cx="1181687" cy="5106775"/>
          </a:xfrm>
          <a:prstGeom prst="rect">
            <a:avLst/>
          </a:prstGeom>
        </p:spPr>
      </p:pic>
      <p:pic>
        <p:nvPicPr>
          <p:cNvPr id="16" name="Picture 2" descr="computer monitor 的图像结果">
            <a:extLst>
              <a:ext uri="{FF2B5EF4-FFF2-40B4-BE49-F238E27FC236}">
                <a16:creationId xmlns:a16="http://schemas.microsoft.com/office/drawing/2014/main" id="{DE35A691-FA29-411B-BD6E-727FB0C5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2261816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mputer monitor 的图像结果">
            <a:extLst>
              <a:ext uri="{FF2B5EF4-FFF2-40B4-BE49-F238E27FC236}">
                <a16:creationId xmlns:a16="http://schemas.microsoft.com/office/drawing/2014/main" id="{351CB9D8-BD2F-44E0-8B79-53D5A9D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3066060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monitor 的图像结果">
            <a:extLst>
              <a:ext uri="{FF2B5EF4-FFF2-40B4-BE49-F238E27FC236}">
                <a16:creationId xmlns:a16="http://schemas.microsoft.com/office/drawing/2014/main" id="{1C7EC086-9151-41AC-9C73-FC36E314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3870304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monitor 的图像结果">
            <a:extLst>
              <a:ext uri="{FF2B5EF4-FFF2-40B4-BE49-F238E27FC236}">
                <a16:creationId xmlns:a16="http://schemas.microsoft.com/office/drawing/2014/main" id="{097343E2-2219-4927-A059-15CBDA84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4668595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question mark 的图像结果">
            <a:extLst>
              <a:ext uri="{FF2B5EF4-FFF2-40B4-BE49-F238E27FC236}">
                <a16:creationId xmlns:a16="http://schemas.microsoft.com/office/drawing/2014/main" id="{8C538367-B225-4EE4-84D2-F71CBE14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858" b="92713" l="9896" r="89063">
                        <a14:foregroundMark x1="58333" y1="8907" x2="58333" y2="8907"/>
                        <a14:foregroundMark x1="51563" y1="5263" x2="51563" y2="5263"/>
                        <a14:foregroundMark x1="51563" y1="79757" x2="51563" y2="79757"/>
                        <a14:foregroundMark x1="45313" y1="92713" x2="45313" y2="92713"/>
                        <a14:foregroundMark x1="50521" y1="77328" x2="50521" y2="77328"/>
                        <a14:foregroundMark x1="83333" y1="17004" x2="83333" y2="17004"/>
                        <a14:foregroundMark x1="85417" y1="22267" x2="85417" y2="22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69" y="4668595"/>
            <a:ext cx="597479" cy="76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勾号 的图像结果">
            <a:extLst>
              <a:ext uri="{FF2B5EF4-FFF2-40B4-BE49-F238E27FC236}">
                <a16:creationId xmlns:a16="http://schemas.microsoft.com/office/drawing/2014/main" id="{686842C8-1478-434F-BD60-DF0FA1CAE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1" y="2157352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勾号 的图像结果">
            <a:extLst>
              <a:ext uri="{FF2B5EF4-FFF2-40B4-BE49-F238E27FC236}">
                <a16:creationId xmlns:a16="http://schemas.microsoft.com/office/drawing/2014/main" id="{F8643A4F-F0F6-48F4-83D2-95A811D66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15" y="2788026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绿勾红叉 的图像结果">
            <a:extLst>
              <a:ext uri="{FF2B5EF4-FFF2-40B4-BE49-F238E27FC236}">
                <a16:creationId xmlns:a16="http://schemas.microsoft.com/office/drawing/2014/main" id="{A01E8AAC-838C-48FA-9110-CCD1EA434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1" y="2663938"/>
            <a:ext cx="1151792" cy="141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绿勾红叉 的图像结果">
            <a:extLst>
              <a:ext uri="{FF2B5EF4-FFF2-40B4-BE49-F238E27FC236}">
                <a16:creationId xmlns:a16="http://schemas.microsoft.com/office/drawing/2014/main" id="{E94ECE5E-888D-4D22-AEB5-5F700BA91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169" y="2663938"/>
            <a:ext cx="1151792" cy="141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6C91E9B-EA57-4968-917D-872F40C5B1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754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13"/>
    </mc:Choice>
    <mc:Fallback xmlns="">
      <p:transition spd="slow" advTm="21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45F499-9F12-44EB-8101-0B902E8D274F}"/>
              </a:ext>
            </a:extLst>
          </p:cNvPr>
          <p:cNvSpPr/>
          <p:nvPr/>
        </p:nvSpPr>
        <p:spPr>
          <a:xfrm>
            <a:off x="60960" y="225619"/>
            <a:ext cx="76434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4.2 </a:t>
            </a:r>
            <a:r>
              <a:rPr lang="en-US" altLang="zh-CN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Duplicate Posts Identifier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66E161-2C27-4415-A09E-05F771BC773E}"/>
              </a:ext>
            </a:extLst>
          </p:cNvPr>
          <p:cNvSpPr/>
          <p:nvPr/>
        </p:nvSpPr>
        <p:spPr>
          <a:xfrm>
            <a:off x="85020" y="779617"/>
            <a:ext cx="302518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4.2.1 Data Collection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780A46-DCA8-41D5-A4E6-344EA42DEF0F}"/>
              </a:ext>
            </a:extLst>
          </p:cNvPr>
          <p:cNvSpPr/>
          <p:nvPr/>
        </p:nvSpPr>
        <p:spPr>
          <a:xfrm>
            <a:off x="767603" y="2280986"/>
            <a:ext cx="333296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 to find duplicates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2" descr="Piazza logo 的图像结果">
            <a:extLst>
              <a:ext uri="{FF2B5EF4-FFF2-40B4-BE49-F238E27FC236}">
                <a16:creationId xmlns:a16="http://schemas.microsoft.com/office/drawing/2014/main" id="{6590BABF-ACB4-466F-A90B-B3FB594D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577" y="2965790"/>
            <a:ext cx="17621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绿勾红叉 的图像结果">
            <a:extLst>
              <a:ext uri="{FF2B5EF4-FFF2-40B4-BE49-F238E27FC236}">
                <a16:creationId xmlns:a16="http://schemas.microsoft.com/office/drawing/2014/main" id="{A51141AB-A613-4DA8-A477-FB236C6B2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743" y="4956931"/>
            <a:ext cx="1151792" cy="141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85B05-BDB4-403C-88E3-FB2C6687F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402" y="2963294"/>
            <a:ext cx="1789259" cy="178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0329C8F-8B76-46B8-A60E-72E6F7B7B441}"/>
              </a:ext>
            </a:extLst>
          </p:cNvPr>
          <p:cNvSpPr/>
          <p:nvPr/>
        </p:nvSpPr>
        <p:spPr>
          <a:xfrm>
            <a:off x="6490197" y="2280986"/>
            <a:ext cx="50145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Existing human expert labeled data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Picture 6" descr="勾号 的图像结果">
            <a:extLst>
              <a:ext uri="{FF2B5EF4-FFF2-40B4-BE49-F238E27FC236}">
                <a16:creationId xmlns:a16="http://schemas.microsoft.com/office/drawing/2014/main" id="{A1941B7F-72E0-4995-ABA5-4670CDDEE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706" y="4588675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2EB8F64-5567-4700-AFF2-CBA084ECDA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432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6"/>
    </mc:Choice>
    <mc:Fallback xmlns="">
      <p:transition spd="slow" advTm="15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833546E-78F3-4B71-A195-F858C6E9A03B}"/>
              </a:ext>
            </a:extLst>
          </p:cNvPr>
          <p:cNvSpPr/>
          <p:nvPr/>
        </p:nvSpPr>
        <p:spPr>
          <a:xfrm>
            <a:off x="95667" y="779617"/>
            <a:ext cx="302518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4.2.1 Data Collection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BB9871FE-5B51-4971-8C0A-854EC9F2B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74" y="1568323"/>
            <a:ext cx="1789259" cy="178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C773740-0435-4AB1-AEAD-A98D4AAE7C76}"/>
              </a:ext>
            </a:extLst>
          </p:cNvPr>
          <p:cNvSpPr/>
          <p:nvPr/>
        </p:nvSpPr>
        <p:spPr>
          <a:xfrm>
            <a:off x="3647507" y="4651687"/>
            <a:ext cx="4063933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 pairs: 404,290</a:t>
            </a:r>
          </a:p>
          <a:p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 already provided</a:t>
            </a:r>
          </a:p>
          <a:p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Positive rate </a:t>
            </a:r>
            <a:r>
              <a:rPr lang="zh-CN" altLang="en-US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≈ </a:t>
            </a:r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36%</a:t>
            </a:r>
            <a:endParaRPr lang="en-US" altLang="zh-CN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表格 6">
            <a:extLst>
              <a:ext uri="{FF2B5EF4-FFF2-40B4-BE49-F238E27FC236}">
                <a16:creationId xmlns:a16="http://schemas.microsoft.com/office/drawing/2014/main" id="{2832B3CE-2FAF-4F0C-9171-398A427E1780}"/>
              </a:ext>
            </a:extLst>
          </p:cNvPr>
          <p:cNvGraphicFramePr>
            <a:graphicFrameLocks noGrp="1"/>
          </p:cNvGraphicFramePr>
          <p:nvPr/>
        </p:nvGraphicFramePr>
        <p:xfrm>
          <a:off x="3647440" y="1427981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5050769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664385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3706681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891152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Question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Question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Duplicate?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5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53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839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19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05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55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362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..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040352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AF8BCFE3-CD6E-4B8C-A149-D9D8F110343D}"/>
              </a:ext>
            </a:extLst>
          </p:cNvPr>
          <p:cNvSpPr/>
          <p:nvPr/>
        </p:nvSpPr>
        <p:spPr>
          <a:xfrm>
            <a:off x="60960" y="225619"/>
            <a:ext cx="76434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4.2 </a:t>
            </a:r>
            <a:r>
              <a:rPr lang="en-US" altLang="zh-CN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Duplicate Posts Identifier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8EE4DA7-83FB-4993-B8D0-976C848CB506}"/>
              </a:ext>
            </a:extLst>
          </p:cNvPr>
          <p:cNvSpPr/>
          <p:nvPr/>
        </p:nvSpPr>
        <p:spPr>
          <a:xfrm>
            <a:off x="9855200" y="1341119"/>
            <a:ext cx="1808479" cy="313763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9CAE627-0DC3-49AE-AEF2-7E1EC7F002D7}"/>
              </a:ext>
            </a:extLst>
          </p:cNvPr>
          <p:cNvSpPr/>
          <p:nvPr/>
        </p:nvSpPr>
        <p:spPr>
          <a:xfrm>
            <a:off x="9109111" y="4443538"/>
            <a:ext cx="283924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Binary classification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2" descr="Piazza logo 的图像结果">
            <a:extLst>
              <a:ext uri="{FF2B5EF4-FFF2-40B4-BE49-F238E27FC236}">
                <a16:creationId xmlns:a16="http://schemas.microsoft.com/office/drawing/2014/main" id="{A44DBE91-8CE8-4502-963A-562561292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2" y="4564816"/>
            <a:ext cx="17621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BF1EDFCA-9A77-4E19-8676-A7C5B484181F}"/>
              </a:ext>
            </a:extLst>
          </p:cNvPr>
          <p:cNvSpPr/>
          <p:nvPr/>
        </p:nvSpPr>
        <p:spPr>
          <a:xfrm rot="5400000">
            <a:off x="1267936" y="3864954"/>
            <a:ext cx="978334" cy="249264"/>
          </a:xfrm>
          <a:prstGeom prst="rightArrow">
            <a:avLst>
              <a:gd name="adj1" fmla="val 50000"/>
              <a:gd name="adj2" fmla="val 14374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6B39311-455C-4C41-8C6A-861EE7C5AF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36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053"/>
    </mc:Choice>
    <mc:Fallback xmlns="">
      <p:transition spd="slow" advTm="6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4" grpId="0"/>
      <p:bldP spid="10" grpId="0" animBg="1"/>
      <p:bldP spid="11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20A3D0-3B85-4569-9622-2D010411F9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17" t="12445" r="16667" b="12890"/>
          <a:stretch/>
        </p:blipFill>
        <p:spPr>
          <a:xfrm>
            <a:off x="1798320" y="868680"/>
            <a:ext cx="8158480" cy="51206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EE100B-D7CC-4649-92E6-F941FC261317}"/>
              </a:ext>
            </a:extLst>
          </p:cNvPr>
          <p:cNvSpPr/>
          <p:nvPr/>
        </p:nvSpPr>
        <p:spPr>
          <a:xfrm>
            <a:off x="0" y="225619"/>
            <a:ext cx="435407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Related Work: Jill Watson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A513B299-EE18-468F-AD80-4D6FD041A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8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47"/>
    </mc:Choice>
    <mc:Fallback>
      <p:transition spd="slow" advTm="1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9AF981-404F-4C46-A437-6C7BE4E626C7}"/>
              </a:ext>
            </a:extLst>
          </p:cNvPr>
          <p:cNvSpPr/>
          <p:nvPr/>
        </p:nvSpPr>
        <p:spPr>
          <a:xfrm>
            <a:off x="91440" y="769457"/>
            <a:ext cx="339387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4.2.3 Feature Extraction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DD29EC-984E-421B-A435-2E376EEAD869}"/>
              </a:ext>
            </a:extLst>
          </p:cNvPr>
          <p:cNvSpPr/>
          <p:nvPr/>
        </p:nvSpPr>
        <p:spPr>
          <a:xfrm>
            <a:off x="64107" y="3801159"/>
            <a:ext cx="36343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Cleaned </a:t>
            </a:r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 Pairs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4" descr="mainframe box 的图像结果">
            <a:extLst>
              <a:ext uri="{FF2B5EF4-FFF2-40B4-BE49-F238E27FC236}">
                <a16:creationId xmlns:a16="http://schemas.microsoft.com/office/drawing/2014/main" id="{1852ACF7-EC8C-4537-8D55-5E6097433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3" y="807394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mainframe box 的图像结果">
            <a:extLst>
              <a:ext uri="{FF2B5EF4-FFF2-40B4-BE49-F238E27FC236}">
                <a16:creationId xmlns:a16="http://schemas.microsoft.com/office/drawing/2014/main" id="{AA159ABA-798B-4F65-8CF2-9E730944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3" y="1890547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ainframe box 的图像结果">
            <a:extLst>
              <a:ext uri="{FF2B5EF4-FFF2-40B4-BE49-F238E27FC236}">
                <a16:creationId xmlns:a16="http://schemas.microsoft.com/office/drawing/2014/main" id="{50D7A121-2EC0-46C9-8AB4-6DCF46824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2" y="2970376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inframe box 的图像结果">
            <a:extLst>
              <a:ext uri="{FF2B5EF4-FFF2-40B4-BE49-F238E27FC236}">
                <a16:creationId xmlns:a16="http://schemas.microsoft.com/office/drawing/2014/main" id="{3328ED4C-03FC-4E20-AE94-E5837671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1" y="3976957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mainframe box 的图像结果">
            <a:extLst>
              <a:ext uri="{FF2B5EF4-FFF2-40B4-BE49-F238E27FC236}">
                <a16:creationId xmlns:a16="http://schemas.microsoft.com/office/drawing/2014/main" id="{AB261B59-CF38-4EA8-9FF8-C3E044E1B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2" y="4983538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inframe box 的图像结果">
            <a:extLst>
              <a:ext uri="{FF2B5EF4-FFF2-40B4-BE49-F238E27FC236}">
                <a16:creationId xmlns:a16="http://schemas.microsoft.com/office/drawing/2014/main" id="{D9412B73-6567-460D-8B89-6744CDB59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2" y="5990119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3579914-2350-4A65-913F-10B8954EA561}"/>
              </a:ext>
            </a:extLst>
          </p:cNvPr>
          <p:cNvSpPr/>
          <p:nvPr/>
        </p:nvSpPr>
        <p:spPr>
          <a:xfrm>
            <a:off x="6999028" y="889106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1 + Label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435CA0BB-5812-4BC8-BCFF-10EDEF89B08D}"/>
              </a:ext>
            </a:extLst>
          </p:cNvPr>
          <p:cNvSpPr/>
          <p:nvPr/>
        </p:nvSpPr>
        <p:spPr>
          <a:xfrm>
            <a:off x="6291705" y="966050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42760A5-ABD4-406E-B76C-A98D4EB64195}"/>
              </a:ext>
            </a:extLst>
          </p:cNvPr>
          <p:cNvSpPr/>
          <p:nvPr/>
        </p:nvSpPr>
        <p:spPr>
          <a:xfrm>
            <a:off x="6999028" y="1915817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2 + Label</a:t>
            </a:r>
            <a:endParaRPr lang="zh-CN" altLang="en-US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71AAFEC3-3DC1-4917-B8B2-8D7AE2D6E467}"/>
              </a:ext>
            </a:extLst>
          </p:cNvPr>
          <p:cNvSpPr/>
          <p:nvPr/>
        </p:nvSpPr>
        <p:spPr>
          <a:xfrm>
            <a:off x="6291705" y="1992761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95C9C52-583B-4A76-AB92-B270D044EF07}"/>
              </a:ext>
            </a:extLst>
          </p:cNvPr>
          <p:cNvSpPr/>
          <p:nvPr/>
        </p:nvSpPr>
        <p:spPr>
          <a:xfrm>
            <a:off x="6999028" y="3024473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3 + Label</a:t>
            </a:r>
            <a:endParaRPr lang="zh-CN" altLang="en-US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6074CDF-1CF4-4E41-A943-63298B2D95E4}"/>
              </a:ext>
            </a:extLst>
          </p:cNvPr>
          <p:cNvSpPr/>
          <p:nvPr/>
        </p:nvSpPr>
        <p:spPr>
          <a:xfrm>
            <a:off x="6291705" y="3101417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8E8A90C-4B72-4F0C-BCDC-F2422804E37F}"/>
              </a:ext>
            </a:extLst>
          </p:cNvPr>
          <p:cNvSpPr/>
          <p:nvPr/>
        </p:nvSpPr>
        <p:spPr>
          <a:xfrm>
            <a:off x="7035619" y="4040299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4 + Label</a:t>
            </a:r>
            <a:endParaRPr lang="zh-CN" altLang="en-US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6D18DFBB-D989-4FCB-B256-6AB8B1521947}"/>
              </a:ext>
            </a:extLst>
          </p:cNvPr>
          <p:cNvSpPr/>
          <p:nvPr/>
        </p:nvSpPr>
        <p:spPr>
          <a:xfrm>
            <a:off x="6328296" y="4117243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D88DDEE-2DC4-4F74-853C-5302BEE59170}"/>
              </a:ext>
            </a:extLst>
          </p:cNvPr>
          <p:cNvSpPr/>
          <p:nvPr/>
        </p:nvSpPr>
        <p:spPr>
          <a:xfrm>
            <a:off x="7072210" y="4990201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5 + Label</a:t>
            </a:r>
            <a:endParaRPr lang="zh-CN" altLang="en-US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CF19BC1-1A91-443A-9709-C64DFEDA4B2F}"/>
              </a:ext>
            </a:extLst>
          </p:cNvPr>
          <p:cNvSpPr/>
          <p:nvPr/>
        </p:nvSpPr>
        <p:spPr>
          <a:xfrm>
            <a:off x="6364887" y="5067145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ACBF332-1A9A-4DB3-B333-6918A19A4918}"/>
              </a:ext>
            </a:extLst>
          </p:cNvPr>
          <p:cNvSpPr/>
          <p:nvPr/>
        </p:nvSpPr>
        <p:spPr>
          <a:xfrm>
            <a:off x="7072210" y="6006822"/>
            <a:ext cx="470513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6 + Label</a:t>
            </a:r>
            <a:endParaRPr lang="zh-CN" altLang="en-US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231F93C-C680-4C35-B0B7-EE658F0792A2}"/>
              </a:ext>
            </a:extLst>
          </p:cNvPr>
          <p:cNvSpPr/>
          <p:nvPr/>
        </p:nvSpPr>
        <p:spPr>
          <a:xfrm>
            <a:off x="6364887" y="6083766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A6F30C1-9F5C-4C7C-B216-2EFD52951C86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3718232" y="1200748"/>
            <a:ext cx="1591061" cy="279869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5004FF9-7850-4109-9E0A-79317F91EB84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3728634" y="3363730"/>
            <a:ext cx="1580658" cy="6483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282ABDE-9D40-4B67-84CE-7D130FD781BD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3728634" y="4012052"/>
            <a:ext cx="1580657" cy="35825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0C59514-BD27-4BA0-98C7-DD5D3BF01458}"/>
              </a:ext>
            </a:extLst>
          </p:cNvPr>
          <p:cNvCxnSpPr>
            <a:cxnSpLocks/>
            <a:endCxn id="17" idx="3"/>
          </p:cNvCxnSpPr>
          <p:nvPr/>
        </p:nvCxnSpPr>
        <p:spPr>
          <a:xfrm>
            <a:off x="3728634" y="4012052"/>
            <a:ext cx="1580658" cy="136484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6E052FB-F8D5-4EBC-98CD-F6D645F9802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3728634" y="4012052"/>
            <a:ext cx="1580658" cy="237142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323E061-3C04-4B7A-A048-7B2929D9C184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3728634" y="2283901"/>
            <a:ext cx="1580659" cy="172815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788DD678-A246-49F7-BDD2-F32137FFB694}"/>
              </a:ext>
            </a:extLst>
          </p:cNvPr>
          <p:cNvSpPr/>
          <p:nvPr/>
        </p:nvSpPr>
        <p:spPr>
          <a:xfrm>
            <a:off x="6999028" y="1000692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1 + Other Feature 1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C1C8F7C-AEF4-4363-843A-7C0BACBCA2AC}"/>
              </a:ext>
            </a:extLst>
          </p:cNvPr>
          <p:cNvSpPr/>
          <p:nvPr/>
        </p:nvSpPr>
        <p:spPr>
          <a:xfrm>
            <a:off x="6999027" y="2045881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2 + Other Feature 2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D36589D-EB23-4717-838C-4E0C5105F6CD}"/>
              </a:ext>
            </a:extLst>
          </p:cNvPr>
          <p:cNvSpPr/>
          <p:nvPr/>
        </p:nvSpPr>
        <p:spPr>
          <a:xfrm>
            <a:off x="6999027" y="3130574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3 + Other Feature 3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9D1A528-60E8-483A-8684-09FA09EE60B7}"/>
              </a:ext>
            </a:extLst>
          </p:cNvPr>
          <p:cNvSpPr/>
          <p:nvPr/>
        </p:nvSpPr>
        <p:spPr>
          <a:xfrm>
            <a:off x="6996024" y="4162746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4 + Other Feature 4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36EDE7B-3436-4574-A32B-F1479E0E5E5B}"/>
              </a:ext>
            </a:extLst>
          </p:cNvPr>
          <p:cNvSpPr/>
          <p:nvPr/>
        </p:nvSpPr>
        <p:spPr>
          <a:xfrm>
            <a:off x="6996024" y="5125983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5 + Other Feature 5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905EF06-9EF2-42C5-A108-4AF87A1E0204}"/>
              </a:ext>
            </a:extLst>
          </p:cNvPr>
          <p:cNvSpPr/>
          <p:nvPr/>
        </p:nvSpPr>
        <p:spPr>
          <a:xfrm>
            <a:off x="6996024" y="6130614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6 + Other Feature 6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DC732D5-084B-4DF9-A956-9AAAC6D40340}"/>
              </a:ext>
            </a:extLst>
          </p:cNvPr>
          <p:cNvSpPr/>
          <p:nvPr/>
        </p:nvSpPr>
        <p:spPr>
          <a:xfrm>
            <a:off x="9489440" y="893443"/>
            <a:ext cx="1808479" cy="56579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FD728BE-FB17-40D6-B70D-F5BCAF77860F}"/>
              </a:ext>
            </a:extLst>
          </p:cNvPr>
          <p:cNvSpPr/>
          <p:nvPr/>
        </p:nvSpPr>
        <p:spPr>
          <a:xfrm>
            <a:off x="60960" y="225619"/>
            <a:ext cx="76434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4.2 </a:t>
            </a:r>
            <a:r>
              <a:rPr lang="en-US" altLang="zh-CN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Duplicate Posts Identifier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5BF2487-FE0B-4F6F-9A1E-F0A95733E7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242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50"/>
    </mc:Choice>
    <mc:Fallback xmlns="">
      <p:transition spd="slow" advTm="102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9" grpId="0"/>
      <p:bldP spid="21" grpId="0"/>
      <p:bldP spid="23" grpId="0"/>
      <p:bldP spid="27" grpId="0"/>
      <p:bldP spid="29" grpId="0"/>
      <p:bldP spid="31" grpId="0"/>
      <p:bldP spid="36" grpId="0"/>
      <p:bldP spid="41" grpId="0"/>
      <p:bldP spid="42" grpId="0"/>
      <p:bldP spid="43" grpId="0"/>
      <p:bldP spid="44" grpId="0"/>
      <p:bldP spid="45" grpId="0"/>
      <p:bldP spid="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2681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9AF981-404F-4C46-A437-6C7BE4E626C7}"/>
              </a:ext>
            </a:extLst>
          </p:cNvPr>
          <p:cNvSpPr/>
          <p:nvPr/>
        </p:nvSpPr>
        <p:spPr>
          <a:xfrm>
            <a:off x="101600" y="769457"/>
            <a:ext cx="339387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4.2.3 Feature Extraction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D4CB805F-4500-4DFA-9F7D-6EA3322D5C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33" t="18177" r="55617" b="22963"/>
          <a:stretch/>
        </p:blipFill>
        <p:spPr>
          <a:xfrm>
            <a:off x="0" y="1244136"/>
            <a:ext cx="2552841" cy="5616238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35F0578-CEFA-49D1-90E5-56D0417EC3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443" t="18177" r="52442" b="22963"/>
          <a:stretch/>
        </p:blipFill>
        <p:spPr>
          <a:xfrm>
            <a:off x="2552841" y="1244136"/>
            <a:ext cx="528320" cy="5616238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36696DE-ACA7-4F2F-ACCF-A94C030B17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318" t="18177" r="33874" b="22963"/>
          <a:stretch/>
        </p:blipFill>
        <p:spPr>
          <a:xfrm>
            <a:off x="3081161" y="1244136"/>
            <a:ext cx="3190240" cy="5616238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B2617D40-21D9-4010-BD44-55628E6C74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62" t="18177" r="29833" b="22963"/>
          <a:stretch/>
        </p:blipFill>
        <p:spPr>
          <a:xfrm>
            <a:off x="6271401" y="1244136"/>
            <a:ext cx="679380" cy="5616238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AC19116F-CA97-4F2D-B472-F829ED52F31E}"/>
              </a:ext>
            </a:extLst>
          </p:cNvPr>
          <p:cNvSpPr/>
          <p:nvPr/>
        </p:nvSpPr>
        <p:spPr>
          <a:xfrm>
            <a:off x="3081161" y="6179039"/>
            <a:ext cx="2877522" cy="6789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08E4DD5-4602-4335-8A5E-7EB79BFAB374}"/>
              </a:ext>
            </a:extLst>
          </p:cNvPr>
          <p:cNvSpPr/>
          <p:nvPr/>
        </p:nvSpPr>
        <p:spPr>
          <a:xfrm>
            <a:off x="7033275" y="6279992"/>
            <a:ext cx="185499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IBM Watson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9B320BA-FA05-429B-A6E2-D29123123963}"/>
              </a:ext>
            </a:extLst>
          </p:cNvPr>
          <p:cNvCxnSpPr/>
          <p:nvPr/>
        </p:nvCxnSpPr>
        <p:spPr>
          <a:xfrm flipH="1">
            <a:off x="5958683" y="6518519"/>
            <a:ext cx="1112677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1AF8091D-5399-469B-A248-50A37E19DE59}"/>
              </a:ext>
            </a:extLst>
          </p:cNvPr>
          <p:cNvSpPr/>
          <p:nvPr/>
        </p:nvSpPr>
        <p:spPr>
          <a:xfrm>
            <a:off x="7022116" y="1657192"/>
            <a:ext cx="171232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50 features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829F442-9BA4-4993-962E-99FD619D37A5}"/>
              </a:ext>
            </a:extLst>
          </p:cNvPr>
          <p:cNvSpPr/>
          <p:nvPr/>
        </p:nvSpPr>
        <p:spPr>
          <a:xfrm>
            <a:off x="10472193" y="1670278"/>
            <a:ext cx="171232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 features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4B90B1A6-82E1-4CB9-9777-D2A345338F75}"/>
              </a:ext>
            </a:extLst>
          </p:cNvPr>
          <p:cNvSpPr/>
          <p:nvPr/>
        </p:nvSpPr>
        <p:spPr>
          <a:xfrm>
            <a:off x="8888270" y="1670278"/>
            <a:ext cx="1456469" cy="47705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A9668BF1-09A4-42B6-850E-922646977873}"/>
              </a:ext>
            </a:extLst>
          </p:cNvPr>
          <p:cNvSpPr/>
          <p:nvPr/>
        </p:nvSpPr>
        <p:spPr>
          <a:xfrm>
            <a:off x="9201932" y="1177763"/>
            <a:ext cx="7633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PCA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05499D7-12EB-4583-A96A-C818BF4EF972}"/>
              </a:ext>
            </a:extLst>
          </p:cNvPr>
          <p:cNvSpPr/>
          <p:nvPr/>
        </p:nvSpPr>
        <p:spPr>
          <a:xfrm>
            <a:off x="8069448" y="2069213"/>
            <a:ext cx="309411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95% feature coverage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B951E47-D9C0-4FC1-BE89-390CA5A8B3F4}"/>
              </a:ext>
            </a:extLst>
          </p:cNvPr>
          <p:cNvSpPr/>
          <p:nvPr/>
        </p:nvSpPr>
        <p:spPr>
          <a:xfrm rot="5400000">
            <a:off x="-24531" y="3740556"/>
            <a:ext cx="5585948" cy="6789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581A5A5C-EDE5-4780-AC12-765A1F9F944F}"/>
              </a:ext>
            </a:extLst>
          </p:cNvPr>
          <p:cNvSpPr/>
          <p:nvPr/>
        </p:nvSpPr>
        <p:spPr>
          <a:xfrm rot="5400000">
            <a:off x="3575488" y="3740556"/>
            <a:ext cx="5585948" cy="6789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480D599-92EE-49E9-8482-8C0A86194D94}"/>
              </a:ext>
            </a:extLst>
          </p:cNvPr>
          <p:cNvSpPr/>
          <p:nvPr/>
        </p:nvSpPr>
        <p:spPr>
          <a:xfrm>
            <a:off x="3480808" y="777999"/>
            <a:ext cx="601478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definitions, see paper Table 4, 5, and 6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619D36A-9C2C-4E59-BD82-49199CB09AAF}"/>
              </a:ext>
            </a:extLst>
          </p:cNvPr>
          <p:cNvSpPr/>
          <p:nvPr/>
        </p:nvSpPr>
        <p:spPr>
          <a:xfrm>
            <a:off x="60960" y="225619"/>
            <a:ext cx="76434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4.2 </a:t>
            </a:r>
            <a:r>
              <a:rPr lang="en-US" altLang="zh-CN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Duplicate Posts Identifier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6180768-5F04-4B36-952A-8438B5E5CC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167" t="21630" r="10500" b="36148"/>
          <a:stretch/>
        </p:blipFill>
        <p:spPr>
          <a:xfrm>
            <a:off x="7026052" y="3453179"/>
            <a:ext cx="1869440" cy="289560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28BC893-BADA-4DA5-B1F7-74B6F05619D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514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02"/>
    </mc:Choice>
    <mc:Fallback xmlns="">
      <p:transition spd="slow" advTm="6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2" grpId="0" animBg="1"/>
      <p:bldP spid="52" grpId="1" animBg="1"/>
      <p:bldP spid="53" grpId="0"/>
      <p:bldP spid="53" grpId="1"/>
      <p:bldP spid="55" grpId="0"/>
      <p:bldP spid="56" grpId="0"/>
      <p:bldP spid="57" grpId="0" animBg="1"/>
      <p:bldP spid="58" grpId="0"/>
      <p:bldP spid="59" grpId="0"/>
      <p:bldP spid="60" grpId="0" animBg="1"/>
      <p:bldP spid="61" grpId="0" animBg="1"/>
      <p:bldP spid="63" grpId="0"/>
      <p:bldP spid="63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650EE1-1B2F-4739-AAEB-29C804AE9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717" y="1311361"/>
            <a:ext cx="6590886" cy="39573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E5D04B-C10D-415E-8170-AA6436222D97}"/>
              </a:ext>
            </a:extLst>
          </p:cNvPr>
          <p:cNvSpPr/>
          <p:nvPr/>
        </p:nvSpPr>
        <p:spPr>
          <a:xfrm>
            <a:off x="165717" y="728237"/>
            <a:ext cx="239360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Accuracy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A24EABA-A794-4928-854F-C51C38D7F0D2}"/>
              </a:ext>
            </a:extLst>
          </p:cNvPr>
          <p:cNvSpPr/>
          <p:nvPr/>
        </p:nvSpPr>
        <p:spPr>
          <a:xfrm>
            <a:off x="6831237" y="1404863"/>
            <a:ext cx="27302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model: </a:t>
            </a:r>
          </a:p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Increase with capability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91787C-0A43-4CB7-9092-854EF461DF40}"/>
              </a:ext>
            </a:extLst>
          </p:cNvPr>
          <p:cNvSpPr/>
          <p:nvPr/>
        </p:nvSpPr>
        <p:spPr>
          <a:xfrm>
            <a:off x="6831237" y="3241295"/>
            <a:ext cx="43204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model: </a:t>
            </a:r>
            <a:endParaRPr lang="en-US" altLang="zh-CN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Neural network models slightly better</a:t>
            </a:r>
          </a:p>
          <a:p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 Non-neural network models 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A01D747-2DFB-4CFF-B646-723FB363CB2B}"/>
              </a:ext>
            </a:extLst>
          </p:cNvPr>
          <p:cNvSpPr/>
          <p:nvPr/>
        </p:nvSpPr>
        <p:spPr>
          <a:xfrm>
            <a:off x="1147065" y="5346613"/>
            <a:ext cx="4628190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 pairs: 404,290</a:t>
            </a:r>
            <a:endParaRPr lang="en-US" altLang="zh-CN" sz="3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Training data: First 400,000</a:t>
            </a:r>
          </a:p>
          <a:p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data: Rest 4,290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BA4891A-1D6B-4280-BF8C-9F684E15DCBD}"/>
              </a:ext>
            </a:extLst>
          </p:cNvPr>
          <p:cNvSpPr/>
          <p:nvPr/>
        </p:nvSpPr>
        <p:spPr>
          <a:xfrm>
            <a:off x="6831237" y="4466395"/>
            <a:ext cx="30091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Almost no difference in </a:t>
            </a:r>
          </a:p>
          <a:p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capable language models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C24AE12-9D0B-4745-88F1-EADED41CE855}"/>
              </a:ext>
            </a:extLst>
          </p:cNvPr>
          <p:cNvSpPr/>
          <p:nvPr/>
        </p:nvSpPr>
        <p:spPr>
          <a:xfrm>
            <a:off x="60960" y="225619"/>
            <a:ext cx="64876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altLang="zh-CN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Duplicate Posts Identifier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20DBC78-4089-4082-888F-066DC649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501" y="116025"/>
            <a:ext cx="1789259" cy="178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3E7BC20-299D-486B-AFB0-81F9870BC71E}"/>
              </a:ext>
            </a:extLst>
          </p:cNvPr>
          <p:cNvSpPr/>
          <p:nvPr/>
        </p:nvSpPr>
        <p:spPr>
          <a:xfrm>
            <a:off x="6845326" y="2310756"/>
            <a:ext cx="448392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Accuracy: </a:t>
            </a:r>
          </a:p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Higher than automatic labeling system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6917ABA-1EC2-439D-8D60-7F99F27784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252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79"/>
    </mc:Choice>
    <mc:Fallback xmlns="">
      <p:transition spd="slow" advTm="114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13" grpId="0"/>
      <p:bldP spid="23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0B3DA6-B659-4FF7-9800-B4E004DBEA01}"/>
              </a:ext>
            </a:extLst>
          </p:cNvPr>
          <p:cNvSpPr/>
          <p:nvPr/>
        </p:nvSpPr>
        <p:spPr>
          <a:xfrm>
            <a:off x="65187" y="708097"/>
            <a:ext cx="214994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on Piazza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D90592CC-382C-4BF8-BB3D-08022804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04" y="2854783"/>
            <a:ext cx="1789259" cy="178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勾号 的图像结果">
            <a:extLst>
              <a:ext uri="{FF2B5EF4-FFF2-40B4-BE49-F238E27FC236}">
                <a16:creationId xmlns:a16="http://schemas.microsoft.com/office/drawing/2014/main" id="{9EF9DFFA-60AC-4F90-9AAE-C82B38427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3" y="2673087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2" descr="Piazza logo 的图像结果">
            <a:extLst>
              <a:ext uri="{FF2B5EF4-FFF2-40B4-BE49-F238E27FC236}">
                <a16:creationId xmlns:a16="http://schemas.microsoft.com/office/drawing/2014/main" id="{933A0B39-7350-4A84-AA02-510E79844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975" y="2862867"/>
            <a:ext cx="17621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箭头: 右 38">
            <a:extLst>
              <a:ext uri="{FF2B5EF4-FFF2-40B4-BE49-F238E27FC236}">
                <a16:creationId xmlns:a16="http://schemas.microsoft.com/office/drawing/2014/main" id="{E838C29D-CCF3-4D09-8BD4-FD3DF8873FEE}"/>
              </a:ext>
            </a:extLst>
          </p:cNvPr>
          <p:cNvSpPr/>
          <p:nvPr/>
        </p:nvSpPr>
        <p:spPr>
          <a:xfrm>
            <a:off x="3200400" y="3243882"/>
            <a:ext cx="6014720" cy="101105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Picture 10" descr="question mark 的图像结果">
            <a:extLst>
              <a:ext uri="{FF2B5EF4-FFF2-40B4-BE49-F238E27FC236}">
                <a16:creationId xmlns:a16="http://schemas.microsoft.com/office/drawing/2014/main" id="{6F532A47-6590-46AA-8F50-CF346CF00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58" b="92713" l="9896" r="89063">
                        <a14:foregroundMark x1="58333" y1="8907" x2="58333" y2="8907"/>
                        <a14:foregroundMark x1="51563" y1="5263" x2="51563" y2="5263"/>
                        <a14:foregroundMark x1="51563" y1="79757" x2="51563" y2="79757"/>
                        <a14:foregroundMark x1="45313" y1="92713" x2="45313" y2="92713"/>
                        <a14:foregroundMark x1="50521" y1="77328" x2="50521" y2="77328"/>
                        <a14:foregroundMark x1="83333" y1="17004" x2="83333" y2="17004"/>
                        <a14:foregroundMark x1="85417" y1="22267" x2="85417" y2="22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135" y="2990527"/>
            <a:ext cx="1179803" cy="151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0CF0919-DF32-4574-BF31-104AB071385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083" t="32740" r="51084" b="18371"/>
          <a:stretch/>
        </p:blipFill>
        <p:spPr>
          <a:xfrm>
            <a:off x="3728720" y="2294066"/>
            <a:ext cx="4734560" cy="33528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84DFB87-E5F5-4533-897C-1AA77F52ACFF}"/>
              </a:ext>
            </a:extLst>
          </p:cNvPr>
          <p:cNvSpPr/>
          <p:nvPr/>
        </p:nvSpPr>
        <p:spPr>
          <a:xfrm>
            <a:off x="60960" y="225619"/>
            <a:ext cx="64876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altLang="zh-CN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Duplicate Posts Identifier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2ED71B-1A47-409B-A5A8-2CB2DE3FCB6D}"/>
              </a:ext>
            </a:extLst>
          </p:cNvPr>
          <p:cNvSpPr/>
          <p:nvPr/>
        </p:nvSpPr>
        <p:spPr>
          <a:xfrm>
            <a:off x="4510469" y="5775378"/>
            <a:ext cx="317106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Model: GPT-3 + CNN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F500253-7561-49E6-8668-8F4C7773F97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362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54"/>
    </mc:Choice>
    <mc:Fallback xmlns="">
      <p:transition spd="slow" advTm="28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9" grpId="0" animBg="1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0B3DA6-B659-4FF7-9800-B4E004DBEA01}"/>
              </a:ext>
            </a:extLst>
          </p:cNvPr>
          <p:cNvSpPr/>
          <p:nvPr/>
        </p:nvSpPr>
        <p:spPr>
          <a:xfrm>
            <a:off x="65187" y="708097"/>
            <a:ext cx="214994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on Piazza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CD1912EE-59AD-4739-8DBA-F99D0DC97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74738"/>
              </p:ext>
            </p:extLst>
          </p:nvPr>
        </p:nvGraphicFramePr>
        <p:xfrm>
          <a:off x="0" y="2304626"/>
          <a:ext cx="12192000" cy="1559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294356314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180443332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4152061543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1268882546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709161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Post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Post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Source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Source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Confidence 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70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What should we watch/study to prepare for the midterm on Monday?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 was wondering how I can prepare for the midterm? Should we just look at the quiz and prepare based on it?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COMP 401 Fall 2015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COMP 401 Fall 2015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94.291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74211"/>
                  </a:ext>
                </a:extLst>
              </a:tr>
            </a:tbl>
          </a:graphicData>
        </a:graphic>
      </p:graphicFrame>
      <p:graphicFrame>
        <p:nvGraphicFramePr>
          <p:cNvPr id="18" name="表格 8">
            <a:extLst>
              <a:ext uri="{FF2B5EF4-FFF2-40B4-BE49-F238E27FC236}">
                <a16:creationId xmlns:a16="http://schemas.microsoft.com/office/drawing/2014/main" id="{B198B4F1-1845-432A-8E1E-65038F10B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692935"/>
              </p:ext>
            </p:extLst>
          </p:nvPr>
        </p:nvGraphicFramePr>
        <p:xfrm>
          <a:off x="0" y="5000645"/>
          <a:ext cx="12192000" cy="1559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294356314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180443332"/>
                    </a:ext>
                  </a:extLst>
                </a:gridCol>
                <a:gridCol w="2367280">
                  <a:extLst>
                    <a:ext uri="{9D8B030D-6E8A-4147-A177-3AD203B41FA5}">
                      <a16:colId xmlns:a16="http://schemas.microsoft.com/office/drawing/2014/main" val="4152061543"/>
                    </a:ext>
                  </a:extLst>
                </a:gridCol>
                <a:gridCol w="2346960">
                  <a:extLst>
                    <a:ext uri="{9D8B030D-6E8A-4147-A177-3AD203B41FA5}">
                      <a16:colId xmlns:a16="http://schemas.microsoft.com/office/drawing/2014/main" val="1268882546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709161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Post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Post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Source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Source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Confidence 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70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Does the knight have to “walk” into the gorge or across the bridge, or can it just appear?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Can we make the knight appear on the bridge scene instead of walking across the bridge?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COMP 401 Fall 2013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COMP 401 Fall 2015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96.366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74211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8D649453-6183-48A9-9633-3079D537C068}"/>
              </a:ext>
            </a:extLst>
          </p:cNvPr>
          <p:cNvSpPr/>
          <p:nvPr/>
        </p:nvSpPr>
        <p:spPr>
          <a:xfrm>
            <a:off x="4669318" y="1774366"/>
            <a:ext cx="226857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Logistical Posts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D184526-2F25-4043-A05F-A8EADB410918}"/>
              </a:ext>
            </a:extLst>
          </p:cNvPr>
          <p:cNvSpPr/>
          <p:nvPr/>
        </p:nvSpPr>
        <p:spPr>
          <a:xfrm>
            <a:off x="4330285" y="4464324"/>
            <a:ext cx="294664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Non-logistical Posts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08F8750-8184-46DE-B7F8-987CC97CCF61}"/>
              </a:ext>
            </a:extLst>
          </p:cNvPr>
          <p:cNvSpPr/>
          <p:nvPr/>
        </p:nvSpPr>
        <p:spPr>
          <a:xfrm>
            <a:off x="6737599" y="5761333"/>
            <a:ext cx="274466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Semester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DF2F173-45C2-4542-91CC-5AD5CEFCEBC1}"/>
              </a:ext>
            </a:extLst>
          </p:cNvPr>
          <p:cNvSpPr/>
          <p:nvPr/>
        </p:nvSpPr>
        <p:spPr>
          <a:xfrm>
            <a:off x="5782558" y="5309130"/>
            <a:ext cx="2182881" cy="4770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CFA0065-AFAA-4709-ABA4-6422A7C2ABDF}"/>
              </a:ext>
            </a:extLst>
          </p:cNvPr>
          <p:cNvSpPr/>
          <p:nvPr/>
        </p:nvSpPr>
        <p:spPr>
          <a:xfrm>
            <a:off x="8109930" y="5309130"/>
            <a:ext cx="2182881" cy="4770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E558D0-422D-429A-A0AE-B605D2F9051A}"/>
              </a:ext>
            </a:extLst>
          </p:cNvPr>
          <p:cNvSpPr/>
          <p:nvPr/>
        </p:nvSpPr>
        <p:spPr>
          <a:xfrm>
            <a:off x="60960" y="225619"/>
            <a:ext cx="64876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altLang="zh-CN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Duplicate Posts Identifier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E97B217-66ED-4D3A-AD65-F4A0225A09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203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90"/>
    </mc:Choice>
    <mc:Fallback xmlns="">
      <p:transition spd="slow" advTm="455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2" grpId="0"/>
      <p:bldP spid="23" grpId="0"/>
      <p:bldP spid="24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0B3DA6-B659-4FF7-9800-B4E004DBEA01}"/>
              </a:ext>
            </a:extLst>
          </p:cNvPr>
          <p:cNvSpPr/>
          <p:nvPr/>
        </p:nvSpPr>
        <p:spPr>
          <a:xfrm>
            <a:off x="65187" y="708097"/>
            <a:ext cx="214994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on Piazza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7" name="表格 8">
            <a:extLst>
              <a:ext uri="{FF2B5EF4-FFF2-40B4-BE49-F238E27FC236}">
                <a16:creationId xmlns:a16="http://schemas.microsoft.com/office/drawing/2014/main" id="{7F95E0A0-0ED6-46AB-932D-0FA647AC0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843963"/>
              </p:ext>
            </p:extLst>
          </p:nvPr>
        </p:nvGraphicFramePr>
        <p:xfrm>
          <a:off x="0" y="2006599"/>
          <a:ext cx="12192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7360">
                  <a:extLst>
                    <a:ext uri="{9D8B030D-6E8A-4147-A177-3AD203B41FA5}">
                      <a16:colId xmlns:a16="http://schemas.microsoft.com/office/drawing/2014/main" val="2294356314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3180443332"/>
                    </a:ext>
                  </a:extLst>
                </a:gridCol>
                <a:gridCol w="1351280">
                  <a:extLst>
                    <a:ext uri="{9D8B030D-6E8A-4147-A177-3AD203B41FA5}">
                      <a16:colId xmlns:a16="http://schemas.microsoft.com/office/drawing/2014/main" val="4152061543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1268882546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1709161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Post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Post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Source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Source 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Confidence (%)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70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 keep getting this error: “W***public void </a:t>
                      </a:r>
                      <a:r>
                        <a:rPr lang="en-US" altLang="zh-CN" dirty="0" err="1"/>
                        <a:t>grail.ABridgeScene</a:t>
                      </a:r>
                      <a:r>
                        <a:rPr lang="en-US" altLang="zh-CN" dirty="0"/>
                        <a:t>. </a:t>
                      </a:r>
                      <a:r>
                        <a:rPr lang="en-US" altLang="zh-CN" dirty="0" err="1"/>
                        <a:t>addPropertyChangeListener</a:t>
                      </a:r>
                      <a:r>
                        <a:rPr lang="en-US" altLang="zh-CN" dirty="0"/>
                        <a:t> (</a:t>
                      </a:r>
                      <a:r>
                        <a:rPr lang="en-US" altLang="zh-CN" dirty="0" err="1"/>
                        <a:t>java.beans.PropertyChangeListener</a:t>
                      </a:r>
                      <a:r>
                        <a:rPr lang="en-US" altLang="zh-CN" dirty="0"/>
                        <a:t>) should be associated with annotation: @ObserverRegisterer (Property Listener)” However, when I add the annotation “@</a:t>
                      </a:r>
                      <a:r>
                        <a:rPr lang="en-US" altLang="zh-CN" dirty="0" err="1"/>
                        <a:t>ObserverRegisterer</a:t>
                      </a:r>
                      <a:r>
                        <a:rPr lang="en-US" altLang="zh-CN" dirty="0"/>
                        <a:t>(Property Listener)” it keeps giving me errors?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I’m getting the following warnings: W***public void </a:t>
                      </a:r>
                      <a:r>
                        <a:rPr lang="en-US" altLang="zh-CN" dirty="0" err="1"/>
                        <a:t>grail.composites.AGorge</a:t>
                      </a:r>
                      <a:r>
                        <a:rPr lang="en-US" altLang="zh-CN" dirty="0"/>
                        <a:t>. </a:t>
                      </a:r>
                      <a:r>
                        <a:rPr lang="en-US" altLang="zh-CN" dirty="0" err="1"/>
                        <a:t>addPropertyChangeListener</a:t>
                      </a:r>
                      <a:r>
                        <a:rPr lang="en-US" altLang="zh-CN" dirty="0"/>
                        <a:t> (</a:t>
                      </a:r>
                      <a:r>
                        <a:rPr lang="en-US" altLang="zh-CN" dirty="0" err="1"/>
                        <a:t>java.beans.PropertyChangeListener</a:t>
                      </a:r>
                      <a:r>
                        <a:rPr lang="en-US" altLang="zh-CN" dirty="0"/>
                        <a:t>) should be associated with annotation: @ObserverRegisterer (Property Listener). Are we able to safely ignore this without losing points?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COMP 401 Fall 2015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COMP 401 Fall 2016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96.995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74211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0DF91DB8-62CA-404E-BD3C-7A57F0F44CB9}"/>
              </a:ext>
            </a:extLst>
          </p:cNvPr>
          <p:cNvSpPr/>
          <p:nvPr/>
        </p:nvSpPr>
        <p:spPr>
          <a:xfrm>
            <a:off x="3708972" y="1407394"/>
            <a:ext cx="477406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Complicated Non-logistical Posts</a:t>
            </a:r>
            <a:endParaRPr lang="zh-CN" altLang="en-US" sz="25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072415C-7434-4260-9FE6-64F89C7CA912}"/>
              </a:ext>
            </a:extLst>
          </p:cNvPr>
          <p:cNvSpPr/>
          <p:nvPr/>
        </p:nvSpPr>
        <p:spPr>
          <a:xfrm>
            <a:off x="60960" y="225619"/>
            <a:ext cx="648767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.2 </a:t>
            </a:r>
            <a:r>
              <a:rPr lang="en-US" altLang="zh-CN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Duplicate Posts Identifier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B819228-51BD-4543-AC00-7D452D57D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5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33"/>
    </mc:Choice>
    <mc:Fallback xmlns="">
      <p:transition spd="slow" advTm="28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CDAC65-76D2-4488-BF18-CC576B072B15}"/>
              </a:ext>
            </a:extLst>
          </p:cNvPr>
          <p:cNvSpPr/>
          <p:nvPr/>
        </p:nvSpPr>
        <p:spPr>
          <a:xfrm>
            <a:off x="5091540" y="1073082"/>
            <a:ext cx="2028305" cy="20283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5877E2-E87F-439D-BD1A-25A717CCE6DD}"/>
              </a:ext>
            </a:extLst>
          </p:cNvPr>
          <p:cNvSpPr/>
          <p:nvPr/>
        </p:nvSpPr>
        <p:spPr>
          <a:xfrm>
            <a:off x="5485897" y="472162"/>
            <a:ext cx="122020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859C53C-C3E0-44F0-87F6-E02FD0642CFA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5091540" y="2087235"/>
            <a:ext cx="202830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FD3EBC3-8708-4433-8BF2-02B38D1C1D54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flipV="1">
            <a:off x="6105693" y="1073082"/>
            <a:ext cx="0" cy="20283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4257F4A-5B69-464D-AC19-391A1B1AF8F1}"/>
              </a:ext>
            </a:extLst>
          </p:cNvPr>
          <p:cNvSpPr/>
          <p:nvPr/>
        </p:nvSpPr>
        <p:spPr>
          <a:xfrm>
            <a:off x="6364794" y="2333430"/>
            <a:ext cx="44916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782DC4-6247-48D0-BD56-2CAAE27ADB10}"/>
              </a:ext>
            </a:extLst>
          </p:cNvPr>
          <p:cNvSpPr/>
          <p:nvPr/>
        </p:nvSpPr>
        <p:spPr>
          <a:xfrm>
            <a:off x="5360259" y="1295680"/>
            <a:ext cx="42992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D3DF04-9F42-4722-AD2F-B0C40F7312C3}"/>
              </a:ext>
            </a:extLst>
          </p:cNvPr>
          <p:cNvSpPr/>
          <p:nvPr/>
        </p:nvSpPr>
        <p:spPr>
          <a:xfrm>
            <a:off x="6389641" y="1295680"/>
            <a:ext cx="39946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832D35-0194-495A-B613-F78C88EE072E}"/>
              </a:ext>
            </a:extLst>
          </p:cNvPr>
          <p:cNvSpPr/>
          <p:nvPr/>
        </p:nvSpPr>
        <p:spPr>
          <a:xfrm>
            <a:off x="5378390" y="2324793"/>
            <a:ext cx="42351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FE512E-D95F-4048-8B76-920A9CF0B05B}"/>
              </a:ext>
            </a:extLst>
          </p:cNvPr>
          <p:cNvSpPr/>
          <p:nvPr/>
        </p:nvSpPr>
        <p:spPr>
          <a:xfrm>
            <a:off x="7284217" y="1372624"/>
            <a:ext cx="42867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A: Automatic Labeling System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F2EC3B-2A30-49BE-A8A1-A9DB4667A9CE}"/>
              </a:ext>
            </a:extLst>
          </p:cNvPr>
          <p:cNvSpPr/>
          <p:nvPr/>
        </p:nvSpPr>
        <p:spPr>
          <a:xfrm>
            <a:off x="7284217" y="2422543"/>
            <a:ext cx="394210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B: Duplicate Posts 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A69502B-7BDA-4754-8ED5-70C1BD6A27E3}"/>
              </a:ext>
            </a:extLst>
          </p:cNvPr>
          <p:cNvSpPr/>
          <p:nvPr/>
        </p:nvSpPr>
        <p:spPr>
          <a:xfrm>
            <a:off x="7284217" y="3542162"/>
            <a:ext cx="398698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Incomplete Office Hours </a:t>
            </a:r>
          </a:p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Requests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D061317-3049-4178-ABAC-6C5E7F3DAD74}"/>
              </a:ext>
            </a:extLst>
          </p:cNvPr>
          <p:cNvSpPr/>
          <p:nvPr/>
        </p:nvSpPr>
        <p:spPr>
          <a:xfrm>
            <a:off x="7284217" y="4565253"/>
            <a:ext cx="4968742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D: Automatic Assignment Assistant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3" name="Diagram 3">
            <a:extLst>
              <a:ext uri="{FF2B5EF4-FFF2-40B4-BE49-F238E27FC236}">
                <a16:creationId xmlns:a16="http://schemas.microsoft.com/office/drawing/2014/main" id="{3727DBE3-F80F-4D76-8FB9-38E9BDBA753A}"/>
              </a:ext>
            </a:extLst>
          </p:cNvPr>
          <p:cNvGraphicFramePr/>
          <p:nvPr/>
        </p:nvGraphicFramePr>
        <p:xfrm>
          <a:off x="132079" y="4060690"/>
          <a:ext cx="11927841" cy="4144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E95660C-B616-4194-8C11-14EF3EED34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258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5"/>
    </mc:Choice>
    <mc:Fallback xmlns="">
      <p:transition spd="slow" advTm="5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4" grpId="0"/>
      <p:bldP spid="14" grpId="1"/>
      <p:bldP spid="21" grpId="0"/>
      <p:bldP spid="2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Diagram 3">
            <a:extLst>
              <a:ext uri="{FF2B5EF4-FFF2-40B4-BE49-F238E27FC236}">
                <a16:creationId xmlns:a16="http://schemas.microsoft.com/office/drawing/2014/main" id="{F25276B3-4F9F-45C0-8DE5-0AD0FCF15937}"/>
              </a:ext>
            </a:extLst>
          </p:cNvPr>
          <p:cNvGraphicFramePr/>
          <p:nvPr/>
        </p:nvGraphicFramePr>
        <p:xfrm>
          <a:off x="162559" y="2663938"/>
          <a:ext cx="11927841" cy="677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4" descr="mainframe box 的图像结果">
            <a:extLst>
              <a:ext uri="{FF2B5EF4-FFF2-40B4-BE49-F238E27FC236}">
                <a16:creationId xmlns:a16="http://schemas.microsoft.com/office/drawing/2014/main" id="{C08B1B0A-C965-4F60-9118-E2BF7CDF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6" y="807394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mainframe box 的图像结果">
            <a:extLst>
              <a:ext uri="{FF2B5EF4-FFF2-40B4-BE49-F238E27FC236}">
                <a16:creationId xmlns:a16="http://schemas.microsoft.com/office/drawing/2014/main" id="{E7DFBD10-5670-4FA6-817F-55DBCEAA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4" y="1594101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ainframe box 的图像结果">
            <a:extLst>
              <a:ext uri="{FF2B5EF4-FFF2-40B4-BE49-F238E27FC236}">
                <a16:creationId xmlns:a16="http://schemas.microsoft.com/office/drawing/2014/main" id="{DB97AC81-B86F-44C4-82D8-844824D6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4" y="2380808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mainframe box 的图像结果">
            <a:extLst>
              <a:ext uri="{FF2B5EF4-FFF2-40B4-BE49-F238E27FC236}">
                <a16:creationId xmlns:a16="http://schemas.microsoft.com/office/drawing/2014/main" id="{FB365E8F-5996-4D2B-86F8-1187A2E29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4" y="3129942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ainframe box 的图像结果">
            <a:extLst>
              <a:ext uri="{FF2B5EF4-FFF2-40B4-BE49-F238E27FC236}">
                <a16:creationId xmlns:a16="http://schemas.microsoft.com/office/drawing/2014/main" id="{1C3FBBBD-561E-4539-9712-5867D41F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3" y="3916649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mainframe box 的图像结果">
            <a:extLst>
              <a:ext uri="{FF2B5EF4-FFF2-40B4-BE49-F238E27FC236}">
                <a16:creationId xmlns:a16="http://schemas.microsoft.com/office/drawing/2014/main" id="{3A830E75-F40C-4E09-936C-F2A3022DD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2642" y="4676324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732389-807A-4A47-8F54-E9F2A68392A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667" t="25556" r="80750" b="29184"/>
          <a:stretch/>
        </p:blipFill>
        <p:spPr>
          <a:xfrm>
            <a:off x="211500" y="400392"/>
            <a:ext cx="1706880" cy="506263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CF96CA6-9D24-45CD-A037-CAC624D3B0D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249" t="23111" r="80251" b="11586"/>
          <a:stretch/>
        </p:blipFill>
        <p:spPr>
          <a:xfrm>
            <a:off x="3044872" y="344154"/>
            <a:ext cx="1181687" cy="5106775"/>
          </a:xfrm>
          <a:prstGeom prst="rect">
            <a:avLst/>
          </a:prstGeom>
        </p:spPr>
      </p:pic>
      <p:pic>
        <p:nvPicPr>
          <p:cNvPr id="16" name="Picture 2" descr="computer monitor 的图像结果">
            <a:extLst>
              <a:ext uri="{FF2B5EF4-FFF2-40B4-BE49-F238E27FC236}">
                <a16:creationId xmlns:a16="http://schemas.microsoft.com/office/drawing/2014/main" id="{DE35A691-FA29-411B-BD6E-727FB0C5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2261816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omputer monitor 的图像结果">
            <a:extLst>
              <a:ext uri="{FF2B5EF4-FFF2-40B4-BE49-F238E27FC236}">
                <a16:creationId xmlns:a16="http://schemas.microsoft.com/office/drawing/2014/main" id="{351CB9D8-BD2F-44E0-8B79-53D5A9D9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3066060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omputer monitor 的图像结果">
            <a:extLst>
              <a:ext uri="{FF2B5EF4-FFF2-40B4-BE49-F238E27FC236}">
                <a16:creationId xmlns:a16="http://schemas.microsoft.com/office/drawing/2014/main" id="{1C7EC086-9151-41AC-9C73-FC36E314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3870304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mputer monitor 的图像结果">
            <a:extLst>
              <a:ext uri="{FF2B5EF4-FFF2-40B4-BE49-F238E27FC236}">
                <a16:creationId xmlns:a16="http://schemas.microsoft.com/office/drawing/2014/main" id="{097343E2-2219-4927-A059-15CBDA841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17272" y="4668595"/>
            <a:ext cx="805496" cy="80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question mark 的图像结果">
            <a:extLst>
              <a:ext uri="{FF2B5EF4-FFF2-40B4-BE49-F238E27FC236}">
                <a16:creationId xmlns:a16="http://schemas.microsoft.com/office/drawing/2014/main" id="{8C538367-B225-4EE4-84D2-F71CBE14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858" b="92713" l="9896" r="89063">
                        <a14:foregroundMark x1="58333" y1="8907" x2="58333" y2="8907"/>
                        <a14:foregroundMark x1="51563" y1="5263" x2="51563" y2="5263"/>
                        <a14:foregroundMark x1="51563" y1="79757" x2="51563" y2="79757"/>
                        <a14:foregroundMark x1="45313" y1="92713" x2="45313" y2="92713"/>
                        <a14:foregroundMark x1="50521" y1="77328" x2="50521" y2="77328"/>
                        <a14:foregroundMark x1="83333" y1="17004" x2="83333" y2="17004"/>
                        <a14:foregroundMark x1="85417" y1="22267" x2="85417" y2="222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469" y="4668595"/>
            <a:ext cx="597479" cy="76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勾号 的图像结果">
            <a:extLst>
              <a:ext uri="{FF2B5EF4-FFF2-40B4-BE49-F238E27FC236}">
                <a16:creationId xmlns:a16="http://schemas.microsoft.com/office/drawing/2014/main" id="{686842C8-1478-434F-BD60-DF0FA1CAE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911" y="2157352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勾号 的图像结果">
            <a:extLst>
              <a:ext uri="{FF2B5EF4-FFF2-40B4-BE49-F238E27FC236}">
                <a16:creationId xmlns:a16="http://schemas.microsoft.com/office/drawing/2014/main" id="{F8643A4F-F0F6-48F4-83D2-95A811D66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215" y="2788026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绿勾红叉 的图像结果">
            <a:extLst>
              <a:ext uri="{FF2B5EF4-FFF2-40B4-BE49-F238E27FC236}">
                <a16:creationId xmlns:a16="http://schemas.microsoft.com/office/drawing/2014/main" id="{A01E8AAC-838C-48FA-9110-CCD1EA434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1" y="2663938"/>
            <a:ext cx="1151792" cy="141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绿勾红叉 的图像结果">
            <a:extLst>
              <a:ext uri="{FF2B5EF4-FFF2-40B4-BE49-F238E27FC236}">
                <a16:creationId xmlns:a16="http://schemas.microsoft.com/office/drawing/2014/main" id="{E94ECE5E-888D-4D22-AEB5-5F700BA91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169" y="2663938"/>
            <a:ext cx="1151792" cy="141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BF83F16-9977-4ADC-9EE6-FB9FFAC84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0"/>
    </mc:Choice>
    <mc:Fallback xmlns="">
      <p:transition spd="slow" advTm="10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5EFEB5-B9FE-4737-9F20-C951A59A8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83" t="32740" r="51084" b="18371"/>
          <a:stretch/>
        </p:blipFill>
        <p:spPr>
          <a:xfrm>
            <a:off x="416229" y="2012051"/>
            <a:ext cx="4734560" cy="33528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58018FC-E7DC-40F5-A94E-27077CE071AC}"/>
              </a:ext>
            </a:extLst>
          </p:cNvPr>
          <p:cNvSpPr/>
          <p:nvPr/>
        </p:nvSpPr>
        <p:spPr>
          <a:xfrm>
            <a:off x="719482" y="1493149"/>
            <a:ext cx="412805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office hours request data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4" descr="绿勾红叉 的图像结果">
            <a:extLst>
              <a:ext uri="{FF2B5EF4-FFF2-40B4-BE49-F238E27FC236}">
                <a16:creationId xmlns:a16="http://schemas.microsoft.com/office/drawing/2014/main" id="{8A760814-C89E-4700-9207-E76B47CBC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280" y="2084817"/>
            <a:ext cx="2857559" cy="351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35B594-694C-482A-B999-295FB522E76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812" t="45333" r="47083" b="26519"/>
          <a:stretch/>
        </p:blipFill>
        <p:spPr>
          <a:xfrm>
            <a:off x="6713160" y="2651760"/>
            <a:ext cx="5255320" cy="19304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6199F93-E832-499A-8913-6381CC9D8849}"/>
              </a:ext>
            </a:extLst>
          </p:cNvPr>
          <p:cNvSpPr/>
          <p:nvPr/>
        </p:nvSpPr>
        <p:spPr>
          <a:xfrm>
            <a:off x="85020" y="779617"/>
            <a:ext cx="302518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4.3.1 Data Collection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AEFDD2-668C-4D56-B488-718DDB9C413F}"/>
              </a:ext>
            </a:extLst>
          </p:cNvPr>
          <p:cNvSpPr/>
          <p:nvPr/>
        </p:nvSpPr>
        <p:spPr>
          <a:xfrm>
            <a:off x="7332173" y="4619914"/>
            <a:ext cx="340029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University: UNC-CH</a:t>
            </a:r>
          </a:p>
          <a:p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Department: CS</a:t>
            </a:r>
          </a:p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Courses: 4 (1FP + 2PL + 1DS)</a:t>
            </a:r>
          </a:p>
          <a:p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OH requests: 852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E9299B-99DF-4D1C-9A27-F71873A75B42}"/>
              </a:ext>
            </a:extLst>
          </p:cNvPr>
          <p:cNvSpPr/>
          <p:nvPr/>
        </p:nvSpPr>
        <p:spPr>
          <a:xfrm>
            <a:off x="-349096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 Incomplete Office Hours Requests</a:t>
            </a:r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r>
              <a:rPr lang="zh-CN" altLang="en-US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194456C-A580-46F2-B36C-5BA1E1B076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2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14"/>
    </mc:Choice>
    <mc:Fallback xmlns="">
      <p:transition spd="slow" advTm="27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76A6FD-84A9-4F3A-A081-2128DD0BC707}"/>
              </a:ext>
            </a:extLst>
          </p:cNvPr>
          <p:cNvSpPr/>
          <p:nvPr/>
        </p:nvSpPr>
        <p:spPr>
          <a:xfrm>
            <a:off x="-349096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 Incomplete Office Hours Requests</a:t>
            </a:r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r>
              <a:rPr lang="zh-CN" altLang="en-US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F638FC8-0C4B-4885-8B52-995C6673B088}"/>
              </a:ext>
            </a:extLst>
          </p:cNvPr>
          <p:cNvSpPr/>
          <p:nvPr/>
        </p:nvSpPr>
        <p:spPr>
          <a:xfrm>
            <a:off x="85020" y="779617"/>
            <a:ext cx="302518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4.3.1 Data Collection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141DEE-CBDE-44DE-B8B7-16542B4A4085}"/>
              </a:ext>
            </a:extLst>
          </p:cNvPr>
          <p:cNvSpPr/>
          <p:nvPr/>
        </p:nvSpPr>
        <p:spPr>
          <a:xfrm>
            <a:off x="9204409" y="3730954"/>
            <a:ext cx="2855269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 + Label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B9E8E19-3575-4A04-A007-1F569355A12B}"/>
              </a:ext>
            </a:extLst>
          </p:cNvPr>
          <p:cNvSpPr/>
          <p:nvPr/>
        </p:nvSpPr>
        <p:spPr>
          <a:xfrm>
            <a:off x="5196935" y="3789680"/>
            <a:ext cx="1046652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18D824F-1908-4D7A-99F3-48245C710033}"/>
              </a:ext>
            </a:extLst>
          </p:cNvPr>
          <p:cNvSpPr/>
          <p:nvPr/>
        </p:nvSpPr>
        <p:spPr>
          <a:xfrm>
            <a:off x="8157757" y="3789680"/>
            <a:ext cx="1046652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946C7E5-44DB-4FCF-8AC9-90F0E652B0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12" t="45333" r="47083" b="26519"/>
          <a:stretch/>
        </p:blipFill>
        <p:spPr>
          <a:xfrm>
            <a:off x="238145" y="3119473"/>
            <a:ext cx="4837595" cy="177696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F07CD1E-CE99-432D-978D-42FD2A6D30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6" t="19851" r="80084" b="37482"/>
          <a:stretch/>
        </p:blipFill>
        <p:spPr>
          <a:xfrm>
            <a:off x="6306774" y="1784577"/>
            <a:ext cx="1667532" cy="4446752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BD6CC2C-305D-4A8C-8ED7-0F497DE400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2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56"/>
    </mc:Choice>
    <mc:Fallback xmlns="">
      <p:transition spd="slow" advTm="8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C6A03A-1D83-4A83-9F56-F638A20154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67" t="21630" r="10500" b="36148"/>
          <a:stretch/>
        </p:blipFill>
        <p:spPr>
          <a:xfrm>
            <a:off x="2811047" y="2194767"/>
            <a:ext cx="1869440" cy="28956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83C258-D3BD-4A92-AB0D-8C7228A0F8F2}"/>
              </a:ext>
            </a:extLst>
          </p:cNvPr>
          <p:cNvSpPr/>
          <p:nvPr/>
        </p:nvSpPr>
        <p:spPr>
          <a:xfrm>
            <a:off x="0" y="225619"/>
            <a:ext cx="435407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Related Work: Jill Watson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B1F680-9679-4FF5-AFDB-32C108A95328}"/>
              </a:ext>
            </a:extLst>
          </p:cNvPr>
          <p:cNvSpPr/>
          <p:nvPr/>
        </p:nvSpPr>
        <p:spPr>
          <a:xfrm>
            <a:off x="4952649" y="2187592"/>
            <a:ext cx="2799164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Highly automated</a:t>
            </a:r>
          </a:p>
          <a:p>
            <a:pPr algn="l"/>
            <a:endParaRPr lang="en-US" altLang="zh-CN" sz="250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l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Sophisticated reply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E6E7CBA-84BB-4309-9258-5CE2F2E661C0}"/>
              </a:ext>
            </a:extLst>
          </p:cNvPr>
          <p:cNvSpPr/>
          <p:nvPr/>
        </p:nvSpPr>
        <p:spPr>
          <a:xfrm>
            <a:off x="4952649" y="3761233"/>
            <a:ext cx="3323346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Uni-functional</a:t>
            </a:r>
          </a:p>
          <a:p>
            <a:endParaRPr lang="en-US" altLang="zh-CN" sz="25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Only for replying posts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8731B3D-2A9B-46BD-82DE-AD5CBF2ACC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221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11"/>
    </mc:Choice>
    <mc:Fallback xmlns="">
      <p:transition spd="slow" advTm="26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65F9A6-7A5C-4D53-8C96-0E98C47920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16" t="19851" r="80084" b="37482"/>
          <a:stretch/>
        </p:blipFill>
        <p:spPr>
          <a:xfrm>
            <a:off x="3042274" y="1256671"/>
            <a:ext cx="1667532" cy="444675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ED78B54-BAD3-4103-B180-A45E13BCA5E3}"/>
              </a:ext>
            </a:extLst>
          </p:cNvPr>
          <p:cNvSpPr/>
          <p:nvPr/>
        </p:nvSpPr>
        <p:spPr>
          <a:xfrm>
            <a:off x="85020" y="779617"/>
            <a:ext cx="302518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4.3.1 Data Collection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673F979-904E-4E7E-AB92-7124BB835669}"/>
              </a:ext>
            </a:extLst>
          </p:cNvPr>
          <p:cNvSpPr/>
          <p:nvPr/>
        </p:nvSpPr>
        <p:spPr>
          <a:xfrm>
            <a:off x="1027788" y="1854361"/>
            <a:ext cx="19912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Time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Picture 4" descr="绿勾红叉 的图像结果">
            <a:extLst>
              <a:ext uri="{FF2B5EF4-FFF2-40B4-BE49-F238E27FC236}">
                <a16:creationId xmlns:a16="http://schemas.microsoft.com/office/drawing/2014/main" id="{F1D1A82C-3394-4E04-9317-CD2EB75F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9" y="1949071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5A3AAE3-D3AE-4558-954C-172E5E712A21}"/>
              </a:ext>
            </a:extLst>
          </p:cNvPr>
          <p:cNvSpPr/>
          <p:nvPr/>
        </p:nvSpPr>
        <p:spPr>
          <a:xfrm>
            <a:off x="734219" y="3196324"/>
            <a:ext cx="231826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Reason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4" descr="绿勾红叉 的图像结果">
            <a:extLst>
              <a:ext uri="{FF2B5EF4-FFF2-40B4-BE49-F238E27FC236}">
                <a16:creationId xmlns:a16="http://schemas.microsoft.com/office/drawing/2014/main" id="{47ACE509-D7F9-4AE5-B2BD-2D869A61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54" y="3250195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8266678-3582-4D79-9A31-A225C23C789A}"/>
              </a:ext>
            </a:extLst>
          </p:cNvPr>
          <p:cNvSpPr/>
          <p:nvPr/>
        </p:nvSpPr>
        <p:spPr>
          <a:xfrm>
            <a:off x="724011" y="4237630"/>
            <a:ext cx="231826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Reason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6" descr="勾号 的图像结果">
            <a:extLst>
              <a:ext uri="{FF2B5EF4-FFF2-40B4-BE49-F238E27FC236}">
                <a16:creationId xmlns:a16="http://schemas.microsoft.com/office/drawing/2014/main" id="{E39A2530-53BC-470F-8E07-64BA77DB5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7" y="3697120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03FD7BF2-E92C-4FCD-BCC3-182586879597}"/>
              </a:ext>
            </a:extLst>
          </p:cNvPr>
          <p:cNvSpPr/>
          <p:nvPr/>
        </p:nvSpPr>
        <p:spPr>
          <a:xfrm>
            <a:off x="1027787" y="3791462"/>
            <a:ext cx="19912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Time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6" descr="勾号 的图像结果">
            <a:extLst>
              <a:ext uri="{FF2B5EF4-FFF2-40B4-BE49-F238E27FC236}">
                <a16:creationId xmlns:a16="http://schemas.microsoft.com/office/drawing/2014/main" id="{B9370728-F662-4E8B-B097-6D7AC5B72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2" y="4205902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419C5AD-8B62-4615-A1EB-E0EB0FBFFB3B}"/>
              </a:ext>
            </a:extLst>
          </p:cNvPr>
          <p:cNvSpPr/>
          <p:nvPr/>
        </p:nvSpPr>
        <p:spPr>
          <a:xfrm>
            <a:off x="944431" y="5019080"/>
            <a:ext cx="207460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a request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BB74138-0751-47F2-BA13-C15CE8C4D3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237" t="19851" r="2981" b="63737"/>
          <a:stretch/>
        </p:blipFill>
        <p:spPr>
          <a:xfrm>
            <a:off x="4709806" y="1256671"/>
            <a:ext cx="7000240" cy="171046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C6878BB-3B70-4DBD-B1C9-0776070105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237" t="36361" r="2981" b="57205"/>
          <a:stretch/>
        </p:blipFill>
        <p:spPr>
          <a:xfrm>
            <a:off x="4709806" y="2977294"/>
            <a:ext cx="7000240" cy="67056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2DE2228-04F3-4615-9B6C-2A07C511C6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237" t="42892" r="2981" b="45117"/>
          <a:stretch/>
        </p:blipFill>
        <p:spPr>
          <a:xfrm>
            <a:off x="4709806" y="3658014"/>
            <a:ext cx="7000240" cy="124968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BF9D25E-C47E-481B-BD82-22F66A0FFE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237" t="55078" r="2981" b="37482"/>
          <a:stretch/>
        </p:blipFill>
        <p:spPr>
          <a:xfrm>
            <a:off x="4709806" y="4928014"/>
            <a:ext cx="7000240" cy="775409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534800AB-025C-439B-B104-BAF185401C4C}"/>
              </a:ext>
            </a:extLst>
          </p:cNvPr>
          <p:cNvSpPr/>
          <p:nvPr/>
        </p:nvSpPr>
        <p:spPr>
          <a:xfrm>
            <a:off x="882746" y="5899135"/>
            <a:ext cx="19912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Time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Picture 4" descr="绿勾红叉 的图像结果">
            <a:extLst>
              <a:ext uri="{FF2B5EF4-FFF2-40B4-BE49-F238E27FC236}">
                <a16:creationId xmlns:a16="http://schemas.microsoft.com/office/drawing/2014/main" id="{1E7422F6-DF5B-4066-B786-71368966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77" y="5993845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582B9717-08A8-4815-93CA-F9C2BDB59FA8}"/>
              </a:ext>
            </a:extLst>
          </p:cNvPr>
          <p:cNvSpPr/>
          <p:nvPr/>
        </p:nvSpPr>
        <p:spPr>
          <a:xfrm>
            <a:off x="543101" y="6227219"/>
            <a:ext cx="231826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Reason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Picture 4" descr="绿勾红叉 的图像结果">
            <a:extLst>
              <a:ext uri="{FF2B5EF4-FFF2-40B4-BE49-F238E27FC236}">
                <a16:creationId xmlns:a16="http://schemas.microsoft.com/office/drawing/2014/main" id="{7388113D-DABA-42F3-81E4-DA58ED2E5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6" y="6281090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E54E9E44-3DE2-4346-B97B-E6289AF2EF4C}"/>
              </a:ext>
            </a:extLst>
          </p:cNvPr>
          <p:cNvSpPr/>
          <p:nvPr/>
        </p:nvSpPr>
        <p:spPr>
          <a:xfrm>
            <a:off x="3110207" y="6078383"/>
            <a:ext cx="1046652" cy="47705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EC473BD-2E99-43B7-A35A-25992C546851}"/>
              </a:ext>
            </a:extLst>
          </p:cNvPr>
          <p:cNvSpPr/>
          <p:nvPr/>
        </p:nvSpPr>
        <p:spPr>
          <a:xfrm>
            <a:off x="4295514" y="6078383"/>
            <a:ext cx="224773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+ Reason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84647AD-8215-4E89-85FE-6ED8AB7176FC}"/>
              </a:ext>
            </a:extLst>
          </p:cNvPr>
          <p:cNvSpPr/>
          <p:nvPr/>
        </p:nvSpPr>
        <p:spPr>
          <a:xfrm>
            <a:off x="4382332" y="5699132"/>
            <a:ext cx="666240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“None” requests will be removed after this step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60D3920-A953-4273-9AA2-7FC7C2302396}"/>
              </a:ext>
            </a:extLst>
          </p:cNvPr>
          <p:cNvSpPr/>
          <p:nvPr/>
        </p:nvSpPr>
        <p:spPr>
          <a:xfrm>
            <a:off x="-349096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 Incomplete Office Hours Requests</a:t>
            </a:r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r>
              <a:rPr lang="zh-CN" altLang="en-US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AE83537-D83E-4569-9144-E2885A485B28}"/>
              </a:ext>
            </a:extLst>
          </p:cNvPr>
          <p:cNvSpPr/>
          <p:nvPr/>
        </p:nvSpPr>
        <p:spPr>
          <a:xfrm>
            <a:off x="6543244" y="2172148"/>
            <a:ext cx="707301" cy="363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833D7F-D9A8-43E3-8863-38526ECB903A}"/>
              </a:ext>
            </a:extLst>
          </p:cNvPr>
          <p:cNvSpPr/>
          <p:nvPr/>
        </p:nvSpPr>
        <p:spPr>
          <a:xfrm>
            <a:off x="10461236" y="2172147"/>
            <a:ext cx="563457" cy="3630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D0AF6F4-01BD-4E88-BC2C-7D4792095D38}"/>
              </a:ext>
            </a:extLst>
          </p:cNvPr>
          <p:cNvSpPr/>
          <p:nvPr/>
        </p:nvSpPr>
        <p:spPr>
          <a:xfrm>
            <a:off x="7017861" y="3126513"/>
            <a:ext cx="2393993" cy="3630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B571A0F-232F-4A43-B99B-FFF30242EE8E}"/>
              </a:ext>
            </a:extLst>
          </p:cNvPr>
          <p:cNvSpPr/>
          <p:nvPr/>
        </p:nvSpPr>
        <p:spPr>
          <a:xfrm>
            <a:off x="4855922" y="3666934"/>
            <a:ext cx="1120370" cy="3630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3285817-8B72-4975-9547-076FF696D42C}"/>
              </a:ext>
            </a:extLst>
          </p:cNvPr>
          <p:cNvSpPr/>
          <p:nvPr/>
        </p:nvSpPr>
        <p:spPr>
          <a:xfrm>
            <a:off x="7482196" y="3655953"/>
            <a:ext cx="4026313" cy="3630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E34A2B1-D649-4AA7-B6F9-42E247D46AF2}"/>
              </a:ext>
            </a:extLst>
          </p:cNvPr>
          <p:cNvSpPr/>
          <p:nvPr/>
        </p:nvSpPr>
        <p:spPr>
          <a:xfrm>
            <a:off x="760325" y="2276814"/>
            <a:ext cx="231826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Reason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1" name="Picture 6" descr="勾号 的图像结果">
            <a:extLst>
              <a:ext uri="{FF2B5EF4-FFF2-40B4-BE49-F238E27FC236}">
                <a16:creationId xmlns:a16="http://schemas.microsoft.com/office/drawing/2014/main" id="{14253A62-4289-475E-ACA1-C4D46F78A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16" y="2245086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勾号 的图像结果">
            <a:extLst>
              <a:ext uri="{FF2B5EF4-FFF2-40B4-BE49-F238E27FC236}">
                <a16:creationId xmlns:a16="http://schemas.microsoft.com/office/drawing/2014/main" id="{C8DE8532-B789-47BA-B3A0-87952E7A4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7" y="2732781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0D4D9BCD-E6C4-4DC8-AEA4-021428ADCA0E}"/>
              </a:ext>
            </a:extLst>
          </p:cNvPr>
          <p:cNvSpPr/>
          <p:nvPr/>
        </p:nvSpPr>
        <p:spPr>
          <a:xfrm>
            <a:off x="1027787" y="2827123"/>
            <a:ext cx="19912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Time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26E3A99-E4A7-49D0-BA3B-4A35F9E9290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910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86"/>
    </mc:Choice>
    <mc:Fallback xmlns="">
      <p:transition spd="slow" advTm="88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/>
      <p:bldP spid="15" grpId="0"/>
      <p:bldP spid="17" grpId="0"/>
      <p:bldP spid="19" grpId="0"/>
      <p:bldP spid="21" grpId="0"/>
      <p:bldP spid="26" grpId="0"/>
      <p:bldP spid="28" grpId="0"/>
      <p:bldP spid="30" grpId="0" animBg="1"/>
      <p:bldP spid="31" grpId="0"/>
      <p:bldP spid="33" grpId="0"/>
      <p:bldP spid="34" grpId="0" animBg="1"/>
      <p:bldP spid="35" grpId="0" animBg="1"/>
      <p:bldP spid="36" grpId="0" animBg="1"/>
      <p:bldP spid="37" grpId="0" animBg="1"/>
      <p:bldP spid="39" grpId="0" animBg="1"/>
      <p:bldP spid="40" grpId="0"/>
      <p:bldP spid="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ED9FCA-14FB-4361-B57C-C07AFA9BA2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67" t="27191" r="80750" b="29184"/>
          <a:stretch/>
        </p:blipFill>
        <p:spPr>
          <a:xfrm>
            <a:off x="133622" y="1554955"/>
            <a:ext cx="1706880" cy="48797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B234F1-3C08-4A59-8616-CD68424F412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6" t="19851" r="80084" b="37482"/>
          <a:stretch/>
        </p:blipFill>
        <p:spPr>
          <a:xfrm>
            <a:off x="10228460" y="1554955"/>
            <a:ext cx="1829918" cy="48797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61E2323-F01A-4D05-A172-1789D7EDE7CE}"/>
              </a:ext>
            </a:extLst>
          </p:cNvPr>
          <p:cNvSpPr/>
          <p:nvPr/>
        </p:nvSpPr>
        <p:spPr>
          <a:xfrm>
            <a:off x="1840502" y="2916861"/>
            <a:ext cx="332655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Mutual exclusive labels</a:t>
            </a:r>
            <a:endParaRPr lang="zh-CN" altLang="en-US" sz="25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F86D5F-9BFD-42BF-A085-A3634F3C0F65}"/>
              </a:ext>
            </a:extLst>
          </p:cNvPr>
          <p:cNvSpPr/>
          <p:nvPr/>
        </p:nvSpPr>
        <p:spPr>
          <a:xfrm>
            <a:off x="1964737" y="4124019"/>
            <a:ext cx="349005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Multi-class classification</a:t>
            </a:r>
            <a:endParaRPr lang="zh-CN" altLang="en-US" sz="25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A7D3692-F9FA-4D1C-86EF-A467845345B9}"/>
              </a:ext>
            </a:extLst>
          </p:cNvPr>
          <p:cNvSpPr/>
          <p:nvPr/>
        </p:nvSpPr>
        <p:spPr>
          <a:xfrm>
            <a:off x="6111283" y="2916861"/>
            <a:ext cx="40735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Non-mutual exclusive labels</a:t>
            </a:r>
            <a:endParaRPr lang="zh-CN" altLang="en-US" sz="25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87DCE1A-A043-4F67-BD64-FD1D05A1337E}"/>
              </a:ext>
            </a:extLst>
          </p:cNvPr>
          <p:cNvSpPr/>
          <p:nvPr/>
        </p:nvSpPr>
        <p:spPr>
          <a:xfrm>
            <a:off x="6049915" y="4124019"/>
            <a:ext cx="405431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Multiple binary classification</a:t>
            </a:r>
            <a:endParaRPr lang="zh-CN" altLang="en-US" sz="25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9BAF067-467D-4F33-AE2C-0EC44B2B22F5}"/>
              </a:ext>
            </a:extLst>
          </p:cNvPr>
          <p:cNvSpPr/>
          <p:nvPr/>
        </p:nvSpPr>
        <p:spPr>
          <a:xfrm>
            <a:off x="675184" y="1077901"/>
            <a:ext cx="59183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4.1</a:t>
            </a:r>
            <a:endParaRPr lang="zh-CN" altLang="en-US" sz="25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818249-1D1F-4F40-B420-74F12BA96637}"/>
              </a:ext>
            </a:extLst>
          </p:cNvPr>
          <p:cNvSpPr/>
          <p:nvPr/>
        </p:nvSpPr>
        <p:spPr>
          <a:xfrm>
            <a:off x="10924986" y="1077901"/>
            <a:ext cx="59183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</a:t>
            </a:r>
            <a:endParaRPr lang="zh-CN" altLang="en-US" sz="25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表格 15">
            <a:extLst>
              <a:ext uri="{FF2B5EF4-FFF2-40B4-BE49-F238E27FC236}">
                <a16:creationId xmlns:a16="http://schemas.microsoft.com/office/drawing/2014/main" id="{B6F418F6-D5E0-4796-9284-6366435369E1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574799"/>
          <a:ext cx="8127999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26209497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456522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32748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Request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096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1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Reason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6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Good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89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 + Reason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770469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53DE0F18-74BB-4AA1-B65A-E15E95C2D571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4610292"/>
          <a:ext cx="8128000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39521">
                  <a:extLst>
                    <a:ext uri="{9D8B030D-6E8A-4147-A177-3AD203B41FA5}">
                      <a16:colId xmlns:a16="http://schemas.microsoft.com/office/drawing/2014/main" val="4262094978"/>
                    </a:ext>
                  </a:extLst>
                </a:gridCol>
                <a:gridCol w="1808480">
                  <a:extLst>
                    <a:ext uri="{9D8B030D-6E8A-4147-A177-3AD203B41FA5}">
                      <a16:colId xmlns:a16="http://schemas.microsoft.com/office/drawing/2014/main" val="2245652260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13327481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76378694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925243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Request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Label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Time?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Reason?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096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1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Reason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96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Good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89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 + Reason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770469"/>
                  </a:ext>
                </a:extLst>
              </a:tr>
            </a:tbl>
          </a:graphicData>
        </a:graphic>
      </p:graphicFrame>
      <p:sp>
        <p:nvSpPr>
          <p:cNvPr id="17" name="箭头: 右 16">
            <a:extLst>
              <a:ext uri="{FF2B5EF4-FFF2-40B4-BE49-F238E27FC236}">
                <a16:creationId xmlns:a16="http://schemas.microsoft.com/office/drawing/2014/main" id="{96774A19-E0BB-4859-8C2A-5709A1763E66}"/>
              </a:ext>
            </a:extLst>
          </p:cNvPr>
          <p:cNvSpPr/>
          <p:nvPr/>
        </p:nvSpPr>
        <p:spPr>
          <a:xfrm rot="7627287">
            <a:off x="7647179" y="3907175"/>
            <a:ext cx="771211" cy="224941"/>
          </a:xfrm>
          <a:prstGeom prst="rightArrow">
            <a:avLst>
              <a:gd name="adj1" fmla="val 50000"/>
              <a:gd name="adj2" fmla="val 1079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35D58A6-BD81-45B1-B52E-812BD0C920E8}"/>
              </a:ext>
            </a:extLst>
          </p:cNvPr>
          <p:cNvSpPr/>
          <p:nvPr/>
        </p:nvSpPr>
        <p:spPr>
          <a:xfrm rot="5400000">
            <a:off x="8957405" y="3906651"/>
            <a:ext cx="723353" cy="222004"/>
          </a:xfrm>
          <a:prstGeom prst="rightArrow">
            <a:avLst>
              <a:gd name="adj1" fmla="val 50000"/>
              <a:gd name="adj2" fmla="val 1079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D115F8E-7BE1-4B37-A4F7-72101647AAE9}"/>
              </a:ext>
            </a:extLst>
          </p:cNvPr>
          <p:cNvSpPr/>
          <p:nvPr/>
        </p:nvSpPr>
        <p:spPr>
          <a:xfrm>
            <a:off x="5893368" y="6380946"/>
            <a:ext cx="494077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independent binary classification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1237541-1610-4084-8487-6F6AB4F33BAD}"/>
              </a:ext>
            </a:extLst>
          </p:cNvPr>
          <p:cNvSpPr/>
          <p:nvPr/>
        </p:nvSpPr>
        <p:spPr>
          <a:xfrm>
            <a:off x="7093260" y="4566817"/>
            <a:ext cx="1234258" cy="19411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F58E12-1F0F-4471-9B53-3B87C7DA0674}"/>
              </a:ext>
            </a:extLst>
          </p:cNvPr>
          <p:cNvSpPr/>
          <p:nvPr/>
        </p:nvSpPr>
        <p:spPr>
          <a:xfrm>
            <a:off x="8701952" y="4566817"/>
            <a:ext cx="1234258" cy="19411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F5DAC3-1438-4ADD-B95A-17B9B7D9F6E7}"/>
              </a:ext>
            </a:extLst>
          </p:cNvPr>
          <p:cNvSpPr/>
          <p:nvPr/>
        </p:nvSpPr>
        <p:spPr>
          <a:xfrm>
            <a:off x="85020" y="779617"/>
            <a:ext cx="302518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4.3.1 Data Collection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AE6CF98-AA56-4E4D-9FA2-D5942F2AB5C5}"/>
              </a:ext>
            </a:extLst>
          </p:cNvPr>
          <p:cNvSpPr/>
          <p:nvPr/>
        </p:nvSpPr>
        <p:spPr>
          <a:xfrm>
            <a:off x="-349096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 Incomplete Office Hours Requests</a:t>
            </a:r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r>
              <a:rPr lang="zh-CN" altLang="en-US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7584359-50F8-4E96-96AA-37D4A4DD38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717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58"/>
    </mc:Choice>
    <mc:Fallback xmlns="">
      <p:transition spd="slow" advTm="66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5" grpId="0"/>
      <p:bldP spid="17" grpId="0" animBg="1"/>
      <p:bldP spid="18" grpId="0" animBg="1"/>
      <p:bldP spid="19" grpId="0"/>
      <p:bldP spid="20" grpId="0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A9AF981-404F-4C46-A437-6C7BE4E626C7}"/>
              </a:ext>
            </a:extLst>
          </p:cNvPr>
          <p:cNvSpPr/>
          <p:nvPr/>
        </p:nvSpPr>
        <p:spPr>
          <a:xfrm>
            <a:off x="91440" y="769457"/>
            <a:ext cx="339387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4.3.3 Feature Extraction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DD29EC-984E-421B-A435-2E376EEAD869}"/>
              </a:ext>
            </a:extLst>
          </p:cNvPr>
          <p:cNvSpPr/>
          <p:nvPr/>
        </p:nvSpPr>
        <p:spPr>
          <a:xfrm>
            <a:off x="61463" y="3722442"/>
            <a:ext cx="362310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Cleaned Request + Label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4" descr="mainframe box 的图像结果">
            <a:extLst>
              <a:ext uri="{FF2B5EF4-FFF2-40B4-BE49-F238E27FC236}">
                <a16:creationId xmlns:a16="http://schemas.microsoft.com/office/drawing/2014/main" id="{1852ACF7-EC8C-4537-8D55-5E6097433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3" y="807394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mainframe box 的图像结果">
            <a:extLst>
              <a:ext uri="{FF2B5EF4-FFF2-40B4-BE49-F238E27FC236}">
                <a16:creationId xmlns:a16="http://schemas.microsoft.com/office/drawing/2014/main" id="{AA159ABA-798B-4F65-8CF2-9E730944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3" y="1890547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mainframe box 的图像结果">
            <a:extLst>
              <a:ext uri="{FF2B5EF4-FFF2-40B4-BE49-F238E27FC236}">
                <a16:creationId xmlns:a16="http://schemas.microsoft.com/office/drawing/2014/main" id="{50D7A121-2EC0-46C9-8AB4-6DCF46824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2" y="2970376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inframe box 的图像结果">
            <a:extLst>
              <a:ext uri="{FF2B5EF4-FFF2-40B4-BE49-F238E27FC236}">
                <a16:creationId xmlns:a16="http://schemas.microsoft.com/office/drawing/2014/main" id="{3328ED4C-03FC-4E20-AE94-E58376715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1" y="3976957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mainframe box 的图像结果">
            <a:extLst>
              <a:ext uri="{FF2B5EF4-FFF2-40B4-BE49-F238E27FC236}">
                <a16:creationId xmlns:a16="http://schemas.microsoft.com/office/drawing/2014/main" id="{AB261B59-CF38-4EA8-9FF8-C3E044E1B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2" y="4983538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mainframe box 的图像结果">
            <a:extLst>
              <a:ext uri="{FF2B5EF4-FFF2-40B4-BE49-F238E27FC236}">
                <a16:creationId xmlns:a16="http://schemas.microsoft.com/office/drawing/2014/main" id="{D9412B73-6567-460D-8B89-6744CDB59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09292" y="5990119"/>
            <a:ext cx="786707" cy="78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435CA0BB-5812-4BC8-BCFF-10EDEF89B08D}"/>
              </a:ext>
            </a:extLst>
          </p:cNvPr>
          <p:cNvSpPr/>
          <p:nvPr/>
        </p:nvSpPr>
        <p:spPr>
          <a:xfrm>
            <a:off x="6291705" y="966050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71AAFEC3-3DC1-4917-B8B2-8D7AE2D6E467}"/>
              </a:ext>
            </a:extLst>
          </p:cNvPr>
          <p:cNvSpPr/>
          <p:nvPr/>
        </p:nvSpPr>
        <p:spPr>
          <a:xfrm>
            <a:off x="6291705" y="1992761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E6074CDF-1CF4-4E41-A943-63298B2D95E4}"/>
              </a:ext>
            </a:extLst>
          </p:cNvPr>
          <p:cNvSpPr/>
          <p:nvPr/>
        </p:nvSpPr>
        <p:spPr>
          <a:xfrm>
            <a:off x="6291705" y="3101417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6D18DFBB-D989-4FCB-B256-6AB8B1521947}"/>
              </a:ext>
            </a:extLst>
          </p:cNvPr>
          <p:cNvSpPr/>
          <p:nvPr/>
        </p:nvSpPr>
        <p:spPr>
          <a:xfrm>
            <a:off x="6328296" y="4117243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3CF19BC1-1A91-443A-9709-C64DFEDA4B2F}"/>
              </a:ext>
            </a:extLst>
          </p:cNvPr>
          <p:cNvSpPr/>
          <p:nvPr/>
        </p:nvSpPr>
        <p:spPr>
          <a:xfrm>
            <a:off x="6364887" y="5067145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C231F93C-C680-4C35-B0B7-EE658F0792A2}"/>
              </a:ext>
            </a:extLst>
          </p:cNvPr>
          <p:cNvSpPr/>
          <p:nvPr/>
        </p:nvSpPr>
        <p:spPr>
          <a:xfrm>
            <a:off x="6364887" y="6083766"/>
            <a:ext cx="743914" cy="47705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8A6F30C1-9F5C-4C7C-B216-2EFD52951C86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3718232" y="1200748"/>
            <a:ext cx="1591061" cy="2798693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5004FF9-7850-4109-9E0A-79317F91EB84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3728634" y="3363730"/>
            <a:ext cx="1580658" cy="64832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282ABDE-9D40-4B67-84CE-7D130FD781BD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3728634" y="4012052"/>
            <a:ext cx="1580657" cy="35825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0C59514-BD27-4BA0-98C7-DD5D3BF01458}"/>
              </a:ext>
            </a:extLst>
          </p:cNvPr>
          <p:cNvCxnSpPr>
            <a:cxnSpLocks/>
            <a:endCxn id="17" idx="3"/>
          </p:cNvCxnSpPr>
          <p:nvPr/>
        </p:nvCxnSpPr>
        <p:spPr>
          <a:xfrm>
            <a:off x="3728634" y="4012052"/>
            <a:ext cx="1580658" cy="136484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6E052FB-F8D5-4EBC-98CD-F6D645F98024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3728634" y="4012052"/>
            <a:ext cx="1580658" cy="237142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323E061-3C04-4B7A-A048-7B2929D9C184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3728634" y="2283901"/>
            <a:ext cx="1580659" cy="1728151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788DD678-A246-49F7-BDD2-F32137FFB694}"/>
              </a:ext>
            </a:extLst>
          </p:cNvPr>
          <p:cNvSpPr/>
          <p:nvPr/>
        </p:nvSpPr>
        <p:spPr>
          <a:xfrm>
            <a:off x="6999028" y="1000692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1 + Other Feature 1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CC1C8F7C-AEF4-4363-843A-7C0BACBCA2AC}"/>
              </a:ext>
            </a:extLst>
          </p:cNvPr>
          <p:cNvSpPr/>
          <p:nvPr/>
        </p:nvSpPr>
        <p:spPr>
          <a:xfrm>
            <a:off x="6999027" y="2045881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2 + Other Feature 2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D36589D-EB23-4717-838C-4E0C5105F6CD}"/>
              </a:ext>
            </a:extLst>
          </p:cNvPr>
          <p:cNvSpPr/>
          <p:nvPr/>
        </p:nvSpPr>
        <p:spPr>
          <a:xfrm>
            <a:off x="6999027" y="3130574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3 + Other Feature 3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9D1A528-60E8-483A-8684-09FA09EE60B7}"/>
              </a:ext>
            </a:extLst>
          </p:cNvPr>
          <p:cNvSpPr/>
          <p:nvPr/>
        </p:nvSpPr>
        <p:spPr>
          <a:xfrm>
            <a:off x="6996024" y="4162746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4 + Other Feature 4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36EDE7B-3436-4574-A32B-F1479E0E5E5B}"/>
              </a:ext>
            </a:extLst>
          </p:cNvPr>
          <p:cNvSpPr/>
          <p:nvPr/>
        </p:nvSpPr>
        <p:spPr>
          <a:xfrm>
            <a:off x="6996024" y="5125983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5 + Other Feature 5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905EF06-9EF2-42C5-A108-4AF87A1E0204}"/>
              </a:ext>
            </a:extLst>
          </p:cNvPr>
          <p:cNvSpPr/>
          <p:nvPr/>
        </p:nvSpPr>
        <p:spPr>
          <a:xfrm>
            <a:off x="6996024" y="6130614"/>
            <a:ext cx="52437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Numerical Vector 6 + Other Feature 6 + Label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DC732D5-084B-4DF9-A956-9AAAC6D40340}"/>
              </a:ext>
            </a:extLst>
          </p:cNvPr>
          <p:cNvSpPr/>
          <p:nvPr/>
        </p:nvSpPr>
        <p:spPr>
          <a:xfrm>
            <a:off x="9489440" y="893443"/>
            <a:ext cx="1808479" cy="56579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95C2B0E-8468-4A9C-AC71-6E8195C186E7}"/>
              </a:ext>
            </a:extLst>
          </p:cNvPr>
          <p:cNvSpPr/>
          <p:nvPr/>
        </p:nvSpPr>
        <p:spPr>
          <a:xfrm>
            <a:off x="-349096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 Incomplete Office Hours Requests</a:t>
            </a:r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r>
              <a:rPr lang="zh-CN" altLang="en-US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4B64F39-F7E8-47AF-9D70-2DE225082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15"/>
    </mc:Choice>
    <mc:Fallback xmlns="">
      <p:transition spd="slow" advTm="7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2679" y="1879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44D046-B54B-4807-9637-6B9DB627AC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00" t="29630" r="66750" b="28592"/>
          <a:stretch/>
        </p:blipFill>
        <p:spPr>
          <a:xfrm>
            <a:off x="7491273" y="1790349"/>
            <a:ext cx="4307840" cy="44498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22B3C17-7400-45EF-8C17-90643B252303}"/>
              </a:ext>
            </a:extLst>
          </p:cNvPr>
          <p:cNvSpPr/>
          <p:nvPr/>
        </p:nvSpPr>
        <p:spPr>
          <a:xfrm>
            <a:off x="91440" y="769457"/>
            <a:ext cx="339387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4.3.3 Feature Extraction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1CB990-82F9-48D2-8262-ABA107CE9353}"/>
              </a:ext>
            </a:extLst>
          </p:cNvPr>
          <p:cNvSpPr/>
          <p:nvPr/>
        </p:nvSpPr>
        <p:spPr>
          <a:xfrm>
            <a:off x="7185224" y="911290"/>
            <a:ext cx="491993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definitions, see paper Table 10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A34A4B-EB38-43A9-A76C-1526DE8C0670}"/>
              </a:ext>
            </a:extLst>
          </p:cNvPr>
          <p:cNvSpPr/>
          <p:nvPr/>
        </p:nvSpPr>
        <p:spPr>
          <a:xfrm>
            <a:off x="4573676" y="2382714"/>
            <a:ext cx="274145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many features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B7CD49E2-E6C3-4C30-94B2-555E220FA7AD}"/>
              </a:ext>
            </a:extLst>
          </p:cNvPr>
          <p:cNvSpPr/>
          <p:nvPr/>
        </p:nvSpPr>
        <p:spPr>
          <a:xfrm rot="5400000">
            <a:off x="5169381" y="3465327"/>
            <a:ext cx="1456469" cy="47705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F8F6B69-FCE2-44A7-81B8-6849FEE6813D}"/>
              </a:ext>
            </a:extLst>
          </p:cNvPr>
          <p:cNvSpPr/>
          <p:nvPr/>
        </p:nvSpPr>
        <p:spPr>
          <a:xfrm rot="5400000">
            <a:off x="6155378" y="3378032"/>
            <a:ext cx="7633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PCA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4" descr="绿勾红叉 的图像结果">
            <a:extLst>
              <a:ext uri="{FF2B5EF4-FFF2-40B4-BE49-F238E27FC236}">
                <a16:creationId xmlns:a16="http://schemas.microsoft.com/office/drawing/2014/main" id="{8A84FDA6-CBBE-42D6-B226-2748DD8C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116" y="3118462"/>
            <a:ext cx="954008" cy="117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5B267FC-733A-4A26-BBAE-90D9D98D39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835" t="40433" r="68085" b="38986"/>
          <a:stretch/>
        </p:blipFill>
        <p:spPr>
          <a:xfrm>
            <a:off x="354529" y="2382714"/>
            <a:ext cx="3949430" cy="303208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AC6972EE-8EF6-454D-B7C5-D18A2B941B09}"/>
              </a:ext>
            </a:extLst>
          </p:cNvPr>
          <p:cNvSpPr/>
          <p:nvPr/>
        </p:nvSpPr>
        <p:spPr>
          <a:xfrm>
            <a:off x="-7481" y="1469993"/>
            <a:ext cx="491993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definitions, see paper Table 9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0BF016-A703-4017-8D2B-32513E3BD290}"/>
              </a:ext>
            </a:extLst>
          </p:cNvPr>
          <p:cNvSpPr/>
          <p:nvPr/>
        </p:nvSpPr>
        <p:spPr>
          <a:xfrm>
            <a:off x="1069653" y="1853742"/>
            <a:ext cx="210666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Features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109A30-127B-40D3-8E98-4B671B150E9A}"/>
              </a:ext>
            </a:extLst>
          </p:cNvPr>
          <p:cNvSpPr/>
          <p:nvPr/>
        </p:nvSpPr>
        <p:spPr>
          <a:xfrm>
            <a:off x="8428353" y="1280370"/>
            <a:ext cx="243368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Reason Features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4D426F-D807-4ED6-94BC-833CA09DACF1}"/>
              </a:ext>
            </a:extLst>
          </p:cNvPr>
          <p:cNvSpPr/>
          <p:nvPr/>
        </p:nvSpPr>
        <p:spPr>
          <a:xfrm>
            <a:off x="-349096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4.3 Incomplete Office Hours Requests</a:t>
            </a:r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r>
              <a:rPr lang="zh-CN" altLang="en-US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546C23E-BD3F-42DC-9BAE-9EAB35A4C4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857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8"/>
    </mc:Choice>
    <mc:Fallback xmlns="">
      <p:transition spd="slow" advTm="24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0" grpId="1"/>
      <p:bldP spid="11" grpId="0"/>
      <p:bldP spid="14" grpId="0" animBg="1"/>
      <p:bldP spid="15" grpId="0"/>
      <p:bldP spid="16" grpId="0"/>
      <p:bldP spid="16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352F4C-3940-452D-8BA5-6E81C3B86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69" t="28369" r="20372" b="6383"/>
          <a:stretch/>
        </p:blipFill>
        <p:spPr>
          <a:xfrm>
            <a:off x="165717" y="1794283"/>
            <a:ext cx="7383293" cy="44747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CCF4C2-C414-466D-B073-175CA71C9001}"/>
              </a:ext>
            </a:extLst>
          </p:cNvPr>
          <p:cNvSpPr/>
          <p:nvPr/>
        </p:nvSpPr>
        <p:spPr>
          <a:xfrm>
            <a:off x="0" y="728237"/>
            <a:ext cx="334097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Accuracy (Time)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B1BCDE-9F32-4832-867B-3DEA1907372F}"/>
              </a:ext>
            </a:extLst>
          </p:cNvPr>
          <p:cNvSpPr/>
          <p:nvPr/>
        </p:nvSpPr>
        <p:spPr>
          <a:xfrm>
            <a:off x="8216301" y="2514883"/>
            <a:ext cx="128592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100%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25D017B-2680-4409-BB3E-0CE7519D0C30}"/>
              </a:ext>
            </a:extLst>
          </p:cNvPr>
          <p:cNvSpPr/>
          <p:nvPr/>
        </p:nvSpPr>
        <p:spPr>
          <a:xfrm>
            <a:off x="8165056" y="4686441"/>
            <a:ext cx="2896947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 are helpful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6EDE84-002C-41BE-879D-B06E0C58FD6E}"/>
              </a:ext>
            </a:extLst>
          </p:cNvPr>
          <p:cNvSpPr/>
          <p:nvPr/>
        </p:nvSpPr>
        <p:spPr>
          <a:xfrm>
            <a:off x="0" y="225619"/>
            <a:ext cx="921919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.3 Incomplete Office Hours Requests</a:t>
            </a:r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1FE4996-5B5F-4294-891D-E5A5DEC9C9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163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68"/>
    </mc:Choice>
    <mc:Fallback xmlns="">
      <p:transition spd="slow" advTm="35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0ED19F-1C54-4235-9E73-B18F99A73C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36" t="43627" r="17899" b="26950"/>
          <a:stretch/>
        </p:blipFill>
        <p:spPr>
          <a:xfrm>
            <a:off x="443648" y="2409570"/>
            <a:ext cx="11304703" cy="284925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CCF4C2-C414-466D-B073-175CA71C9001}"/>
              </a:ext>
            </a:extLst>
          </p:cNvPr>
          <p:cNvSpPr/>
          <p:nvPr/>
        </p:nvSpPr>
        <p:spPr>
          <a:xfrm>
            <a:off x="0" y="728236"/>
            <a:ext cx="355578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Response (Time)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C000B5-FEF8-471F-8953-4DF15520F9C7}"/>
              </a:ext>
            </a:extLst>
          </p:cNvPr>
          <p:cNvSpPr/>
          <p:nvPr/>
        </p:nvSpPr>
        <p:spPr>
          <a:xfrm>
            <a:off x="1376572" y="2208179"/>
            <a:ext cx="5170143" cy="3210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C28387-03A8-4F15-945A-CFFB874F5DE6}"/>
              </a:ext>
            </a:extLst>
          </p:cNvPr>
          <p:cNvSpPr/>
          <p:nvPr/>
        </p:nvSpPr>
        <p:spPr>
          <a:xfrm>
            <a:off x="1747635" y="1630430"/>
            <a:ext cx="19912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Time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4" descr="绿勾红叉 的图像结果">
            <a:extLst>
              <a:ext uri="{FF2B5EF4-FFF2-40B4-BE49-F238E27FC236}">
                <a16:creationId xmlns:a16="http://schemas.microsoft.com/office/drawing/2014/main" id="{BC33F273-9D07-4AA9-9BA0-A4D373A27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066" y="1725140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CDD346A-4B64-4347-94E2-7426B555543B}"/>
              </a:ext>
            </a:extLst>
          </p:cNvPr>
          <p:cNvSpPr/>
          <p:nvPr/>
        </p:nvSpPr>
        <p:spPr>
          <a:xfrm>
            <a:off x="4169294" y="1630430"/>
            <a:ext cx="231826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Reason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6" descr="勾号 的图像结果">
            <a:extLst>
              <a:ext uri="{FF2B5EF4-FFF2-40B4-BE49-F238E27FC236}">
                <a16:creationId xmlns:a16="http://schemas.microsoft.com/office/drawing/2014/main" id="{58DA2685-7A99-4F86-81DF-41A8A020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085" y="1598702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67A033EC-3777-4C4B-A81D-D92D0780D4FF}"/>
              </a:ext>
            </a:extLst>
          </p:cNvPr>
          <p:cNvSpPr/>
          <p:nvPr/>
        </p:nvSpPr>
        <p:spPr>
          <a:xfrm>
            <a:off x="6546715" y="2208179"/>
            <a:ext cx="5170143" cy="3210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A67346-9470-48F8-98C2-1729E15E0188}"/>
              </a:ext>
            </a:extLst>
          </p:cNvPr>
          <p:cNvSpPr/>
          <p:nvPr/>
        </p:nvSpPr>
        <p:spPr>
          <a:xfrm>
            <a:off x="7882437" y="1670431"/>
            <a:ext cx="214834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Uniform Reply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DF63CE9-024E-4EC6-B243-A337CD915B7A}"/>
              </a:ext>
            </a:extLst>
          </p:cNvPr>
          <p:cNvSpPr/>
          <p:nvPr/>
        </p:nvSpPr>
        <p:spPr>
          <a:xfrm>
            <a:off x="0" y="225619"/>
            <a:ext cx="921919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.3 Incomplete Office Hours Requests</a:t>
            </a:r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E7A755B-1338-4CD7-A4A5-CF27182492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319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21"/>
    </mc:Choice>
    <mc:Fallback xmlns="">
      <p:transition spd="slow" advTm="2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1" grpId="0"/>
      <p:bldP spid="11" grpId="1"/>
      <p:bldP spid="17" grpId="0"/>
      <p:bldP spid="17" grpId="1"/>
      <p:bldP spid="19" grpId="0" animBg="1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352F4C-3940-452D-8BA5-6E81C3B86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" r="483"/>
          <a:stretch/>
        </p:blipFill>
        <p:spPr>
          <a:xfrm>
            <a:off x="165717" y="1794283"/>
            <a:ext cx="7383293" cy="44747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CCF4C2-C414-466D-B073-175CA71C9001}"/>
              </a:ext>
            </a:extLst>
          </p:cNvPr>
          <p:cNvSpPr/>
          <p:nvPr/>
        </p:nvSpPr>
        <p:spPr>
          <a:xfrm>
            <a:off x="0" y="728237"/>
            <a:ext cx="366799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Model Accuracy (Reason)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6161B9-96AD-475F-AE50-012AA782C4B4}"/>
              </a:ext>
            </a:extLst>
          </p:cNvPr>
          <p:cNvSpPr/>
          <p:nvPr/>
        </p:nvSpPr>
        <p:spPr>
          <a:xfrm>
            <a:off x="7796437" y="2041291"/>
            <a:ext cx="27302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 model: </a:t>
            </a:r>
          </a:p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Increase with capability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1D5F4C-0F14-4945-A5B0-EB92A50C5ECD}"/>
              </a:ext>
            </a:extLst>
          </p:cNvPr>
          <p:cNvSpPr/>
          <p:nvPr/>
        </p:nvSpPr>
        <p:spPr>
          <a:xfrm>
            <a:off x="7796437" y="5082631"/>
            <a:ext cx="21900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model: </a:t>
            </a:r>
          </a:p>
          <a:p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Little difference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81D3A6C-3DCA-4606-918C-E639DDCA9795}"/>
              </a:ext>
            </a:extLst>
          </p:cNvPr>
          <p:cNvSpPr/>
          <p:nvPr/>
        </p:nvSpPr>
        <p:spPr>
          <a:xfrm>
            <a:off x="0" y="225619"/>
            <a:ext cx="921919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.3 Incomplete Office Hours Requests</a:t>
            </a:r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E7CD96-634D-419A-9489-E79E5FD38C6F}"/>
              </a:ext>
            </a:extLst>
          </p:cNvPr>
          <p:cNvSpPr/>
          <p:nvPr/>
        </p:nvSpPr>
        <p:spPr>
          <a:xfrm>
            <a:off x="7787615" y="3035588"/>
            <a:ext cx="448392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Accuracy: </a:t>
            </a:r>
          </a:p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Higher than automatic labeling system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17FA8A-0338-4A28-804E-AB8C4FA68498}"/>
              </a:ext>
            </a:extLst>
          </p:cNvPr>
          <p:cNvSpPr/>
          <p:nvPr/>
        </p:nvSpPr>
        <p:spPr>
          <a:xfrm>
            <a:off x="7796437" y="4088334"/>
            <a:ext cx="418415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Accuracy: </a:t>
            </a:r>
          </a:p>
          <a:p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Lower than duplicate posts identifier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3E5602C-D66F-48F7-BF5E-5C7A157CBC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33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20"/>
    </mc:Choice>
    <mc:Fallback xmlns="">
      <p:transition spd="slow" advTm="87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1" grpId="0"/>
      <p:bldP spid="9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BCFBEA0-C4C1-4C29-83AA-0E0D925BC6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17" t="37475" r="9584" b="44588"/>
          <a:stretch/>
        </p:blipFill>
        <p:spPr>
          <a:xfrm>
            <a:off x="0" y="2417512"/>
            <a:ext cx="12192000" cy="180891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9F3C3F1-5B8F-451D-9A0A-11F4C1BC38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17" t="55814" r="9584" b="30082"/>
          <a:stretch/>
        </p:blipFill>
        <p:spPr>
          <a:xfrm>
            <a:off x="0" y="4236585"/>
            <a:ext cx="12192000" cy="14224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F8A50067-09F0-4A27-9BF5-6325AD0A9C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17" t="70523" r="9584" b="18408"/>
          <a:stretch/>
        </p:blipFill>
        <p:spPr>
          <a:xfrm>
            <a:off x="0" y="5669145"/>
            <a:ext cx="12192000" cy="111637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CCF4C2-C414-466D-B073-175CA71C9001}"/>
              </a:ext>
            </a:extLst>
          </p:cNvPr>
          <p:cNvSpPr/>
          <p:nvPr/>
        </p:nvSpPr>
        <p:spPr>
          <a:xfrm>
            <a:off x="37338" y="731380"/>
            <a:ext cx="388279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Response (Reason)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C000B5-FEF8-471F-8953-4DF15520F9C7}"/>
              </a:ext>
            </a:extLst>
          </p:cNvPr>
          <p:cNvSpPr/>
          <p:nvPr/>
        </p:nvSpPr>
        <p:spPr>
          <a:xfrm>
            <a:off x="934720" y="2829959"/>
            <a:ext cx="5611995" cy="13970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7A033EC-3777-4C4B-A81D-D92D0780D4FF}"/>
              </a:ext>
            </a:extLst>
          </p:cNvPr>
          <p:cNvSpPr/>
          <p:nvPr/>
        </p:nvSpPr>
        <p:spPr>
          <a:xfrm>
            <a:off x="10265638" y="3037804"/>
            <a:ext cx="1611402" cy="2566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C28387-03A8-4F15-945A-CFFB874F5DE6}"/>
              </a:ext>
            </a:extLst>
          </p:cNvPr>
          <p:cNvSpPr/>
          <p:nvPr/>
        </p:nvSpPr>
        <p:spPr>
          <a:xfrm>
            <a:off x="4127418" y="3262100"/>
            <a:ext cx="231826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Reason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4" descr="绿勾红叉 的图像结果">
            <a:extLst>
              <a:ext uri="{FF2B5EF4-FFF2-40B4-BE49-F238E27FC236}">
                <a16:creationId xmlns:a16="http://schemas.microsoft.com/office/drawing/2014/main" id="{BC33F273-9D07-4AA9-9BA0-A4D373A27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371" y="3356810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CDD346A-4B64-4347-94E2-7426B555543B}"/>
              </a:ext>
            </a:extLst>
          </p:cNvPr>
          <p:cNvSpPr/>
          <p:nvPr/>
        </p:nvSpPr>
        <p:spPr>
          <a:xfrm>
            <a:off x="1782350" y="3294419"/>
            <a:ext cx="19912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Time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8" name="Picture 6" descr="勾号 的图像结果">
            <a:extLst>
              <a:ext uri="{FF2B5EF4-FFF2-40B4-BE49-F238E27FC236}">
                <a16:creationId xmlns:a16="http://schemas.microsoft.com/office/drawing/2014/main" id="{58DA2685-7A99-4F86-81DF-41A8A020F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87" y="3188206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BBA67346-9470-48F8-98C2-1729E15E0188}"/>
              </a:ext>
            </a:extLst>
          </p:cNvPr>
          <p:cNvSpPr/>
          <p:nvPr/>
        </p:nvSpPr>
        <p:spPr>
          <a:xfrm>
            <a:off x="7968386" y="3125071"/>
            <a:ext cx="265970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Customized Reply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8ADEC33-CAED-4784-895B-9BC0AEAD6A6D}"/>
              </a:ext>
            </a:extLst>
          </p:cNvPr>
          <p:cNvSpPr/>
          <p:nvPr/>
        </p:nvSpPr>
        <p:spPr>
          <a:xfrm>
            <a:off x="1618458" y="4665673"/>
            <a:ext cx="19912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Time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Picture 4" descr="绿勾红叉 的图像结果">
            <a:extLst>
              <a:ext uri="{FF2B5EF4-FFF2-40B4-BE49-F238E27FC236}">
                <a16:creationId xmlns:a16="http://schemas.microsoft.com/office/drawing/2014/main" id="{0870794D-320E-44CF-9F48-D27BF972C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442" y="4760383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D738CBD-44A9-4A37-9358-7D90C13E769A}"/>
              </a:ext>
            </a:extLst>
          </p:cNvPr>
          <p:cNvSpPr/>
          <p:nvPr/>
        </p:nvSpPr>
        <p:spPr>
          <a:xfrm>
            <a:off x="4127418" y="4672753"/>
            <a:ext cx="231826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Specific Reason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Picture 4" descr="绿勾红叉 的图像结果">
            <a:extLst>
              <a:ext uri="{FF2B5EF4-FFF2-40B4-BE49-F238E27FC236}">
                <a16:creationId xmlns:a16="http://schemas.microsoft.com/office/drawing/2014/main" id="{596BD90F-FE41-4ADF-8CB4-0499183AB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371" y="4767463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3947456E-8AA7-4602-8EC3-87D3202F81F2}"/>
              </a:ext>
            </a:extLst>
          </p:cNvPr>
          <p:cNvSpPr/>
          <p:nvPr/>
        </p:nvSpPr>
        <p:spPr>
          <a:xfrm>
            <a:off x="934720" y="4204875"/>
            <a:ext cx="5611995" cy="14616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632B1D2-99AB-41F4-AC6E-11095D747D4D}"/>
              </a:ext>
            </a:extLst>
          </p:cNvPr>
          <p:cNvSpPr/>
          <p:nvPr/>
        </p:nvSpPr>
        <p:spPr>
          <a:xfrm>
            <a:off x="934720" y="5666525"/>
            <a:ext cx="5611995" cy="102434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F956D45-C3A7-421B-9FA1-6CF4A277E915}"/>
              </a:ext>
            </a:extLst>
          </p:cNvPr>
          <p:cNvSpPr/>
          <p:nvPr/>
        </p:nvSpPr>
        <p:spPr>
          <a:xfrm>
            <a:off x="6546715" y="5685838"/>
            <a:ext cx="5503045" cy="10094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7EFE5C5-E5DF-49B1-AF8F-BC3B906884CE}"/>
              </a:ext>
            </a:extLst>
          </p:cNvPr>
          <p:cNvSpPr/>
          <p:nvPr/>
        </p:nvSpPr>
        <p:spPr>
          <a:xfrm>
            <a:off x="9967572" y="4587061"/>
            <a:ext cx="224773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+ Reason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E66C178-5946-48DC-BC19-516CC75B192B}"/>
              </a:ext>
            </a:extLst>
          </p:cNvPr>
          <p:cNvSpPr/>
          <p:nvPr/>
        </p:nvSpPr>
        <p:spPr>
          <a:xfrm>
            <a:off x="8535343" y="769852"/>
            <a:ext cx="1519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IBM Watson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F9FA90F-737A-47C1-80D8-9E470181C272}"/>
              </a:ext>
            </a:extLst>
          </p:cNvPr>
          <p:cNvSpPr/>
          <p:nvPr/>
        </p:nvSpPr>
        <p:spPr>
          <a:xfrm>
            <a:off x="2927856" y="5891237"/>
            <a:ext cx="169149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Reason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46EB1B0-2EF8-46D9-9D7D-AD25CEAA62BF}"/>
              </a:ext>
            </a:extLst>
          </p:cNvPr>
          <p:cNvSpPr/>
          <p:nvPr/>
        </p:nvSpPr>
        <p:spPr>
          <a:xfrm>
            <a:off x="9096913" y="5770934"/>
            <a:ext cx="207300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Uniform reply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06BA822-CE6C-4990-9000-D5933A0A7C43}"/>
              </a:ext>
            </a:extLst>
          </p:cNvPr>
          <p:cNvSpPr/>
          <p:nvPr/>
        </p:nvSpPr>
        <p:spPr>
          <a:xfrm>
            <a:off x="6546715" y="3271845"/>
            <a:ext cx="636405" cy="2333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5ECFAB3-61B6-42CA-A8A6-1FD3B3AB93E5}"/>
              </a:ext>
            </a:extLst>
          </p:cNvPr>
          <p:cNvSpPr/>
          <p:nvPr/>
        </p:nvSpPr>
        <p:spPr>
          <a:xfrm>
            <a:off x="10265638" y="3739154"/>
            <a:ext cx="1611402" cy="2566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2C0EF4D-3204-4AC6-A9FC-01211B1C53A1}"/>
              </a:ext>
            </a:extLst>
          </p:cNvPr>
          <p:cNvSpPr/>
          <p:nvPr/>
        </p:nvSpPr>
        <p:spPr>
          <a:xfrm>
            <a:off x="6543625" y="3970318"/>
            <a:ext cx="1611402" cy="2566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CFBED97-7E1A-4A3A-920F-F0643643F3F9}"/>
              </a:ext>
            </a:extLst>
          </p:cNvPr>
          <p:cNvSpPr/>
          <p:nvPr/>
        </p:nvSpPr>
        <p:spPr>
          <a:xfrm>
            <a:off x="9295327" y="4708910"/>
            <a:ext cx="636405" cy="2333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FF5A5EF-417C-4B74-A8BC-49317185345A}"/>
              </a:ext>
            </a:extLst>
          </p:cNvPr>
          <p:cNvSpPr/>
          <p:nvPr/>
        </p:nvSpPr>
        <p:spPr>
          <a:xfrm>
            <a:off x="9302514" y="5414591"/>
            <a:ext cx="2320526" cy="28548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70030067-BD65-487F-8326-C259BE3F270B}"/>
              </a:ext>
            </a:extLst>
          </p:cNvPr>
          <p:cNvSpPr/>
          <p:nvPr/>
        </p:nvSpPr>
        <p:spPr>
          <a:xfrm>
            <a:off x="6546715" y="4239082"/>
            <a:ext cx="3867285" cy="26991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795F9A7F-C918-42D6-BA13-7DF28A963937}"/>
              </a:ext>
            </a:extLst>
          </p:cNvPr>
          <p:cNvSpPr/>
          <p:nvPr/>
        </p:nvSpPr>
        <p:spPr>
          <a:xfrm>
            <a:off x="6543625" y="4969119"/>
            <a:ext cx="3867285" cy="26991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2FFB662-793D-479A-B01B-657C7FA21415}"/>
              </a:ext>
            </a:extLst>
          </p:cNvPr>
          <p:cNvSpPr/>
          <p:nvPr/>
        </p:nvSpPr>
        <p:spPr>
          <a:xfrm>
            <a:off x="8197496" y="1929622"/>
            <a:ext cx="229101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Keyword Extraction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C42F0175-C6D8-4B83-BAE1-F85342E2BADD}"/>
              </a:ext>
            </a:extLst>
          </p:cNvPr>
          <p:cNvSpPr/>
          <p:nvPr/>
        </p:nvSpPr>
        <p:spPr>
          <a:xfrm rot="5400000">
            <a:off x="8940837" y="1465032"/>
            <a:ext cx="723353" cy="222004"/>
          </a:xfrm>
          <a:prstGeom prst="rightArrow">
            <a:avLst>
              <a:gd name="adj1" fmla="val 50000"/>
              <a:gd name="adj2" fmla="val 1079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FC41B33-1668-4680-A496-7419CF1B20A5}"/>
              </a:ext>
            </a:extLst>
          </p:cNvPr>
          <p:cNvSpPr/>
          <p:nvPr/>
        </p:nvSpPr>
        <p:spPr>
          <a:xfrm>
            <a:off x="0" y="225619"/>
            <a:ext cx="921919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.3 Incomplete Office Hours Requests</a:t>
            </a:r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60FE487-44A6-44BB-9ED4-B1980EC6B5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41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60"/>
    </mc:Choice>
    <mc:Fallback xmlns="">
      <p:transition spd="slow" advTm="53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9" grpId="0" animBg="1"/>
      <p:bldP spid="19" grpId="1" animBg="1"/>
      <p:bldP spid="11" grpId="0"/>
      <p:bldP spid="11" grpId="1"/>
      <p:bldP spid="17" grpId="0"/>
      <p:bldP spid="17" grpId="1"/>
      <p:bldP spid="20" grpId="0"/>
      <p:bldP spid="20" grpId="1"/>
      <p:bldP spid="21" grpId="0"/>
      <p:bldP spid="21" grpId="1"/>
      <p:bldP spid="25" grpId="0"/>
      <p:bldP spid="25" grpId="1"/>
      <p:bldP spid="29" grpId="0" animBg="1"/>
      <p:bldP spid="29" grpId="1" animBg="1"/>
      <p:bldP spid="31" grpId="0" animBg="1"/>
      <p:bldP spid="32" grpId="0" animBg="1"/>
      <p:bldP spid="36" grpId="0"/>
      <p:bldP spid="36" grpId="1"/>
      <p:bldP spid="40" grpId="0"/>
      <p:bldP spid="41" grpId="0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/>
      <p:bldP spid="5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CDAC65-76D2-4488-BF18-CC576B072B15}"/>
              </a:ext>
            </a:extLst>
          </p:cNvPr>
          <p:cNvSpPr/>
          <p:nvPr/>
        </p:nvSpPr>
        <p:spPr>
          <a:xfrm>
            <a:off x="5091540" y="1073082"/>
            <a:ext cx="2028305" cy="20283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5877E2-E87F-439D-BD1A-25A717CCE6DD}"/>
              </a:ext>
            </a:extLst>
          </p:cNvPr>
          <p:cNvSpPr/>
          <p:nvPr/>
        </p:nvSpPr>
        <p:spPr>
          <a:xfrm>
            <a:off x="5485897" y="472162"/>
            <a:ext cx="122020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859C53C-C3E0-44F0-87F6-E02FD0642CFA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>
            <a:off x="5091540" y="2087235"/>
            <a:ext cx="202830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FD3EBC3-8708-4433-8BF2-02B38D1C1D54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flipV="1">
            <a:off x="6105693" y="1073082"/>
            <a:ext cx="0" cy="20283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4257F4A-5B69-464D-AC19-391A1B1AF8F1}"/>
              </a:ext>
            </a:extLst>
          </p:cNvPr>
          <p:cNvSpPr/>
          <p:nvPr/>
        </p:nvSpPr>
        <p:spPr>
          <a:xfrm>
            <a:off x="6364794" y="2333430"/>
            <a:ext cx="44916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8782DC4-6247-48D0-BD56-2CAAE27ADB10}"/>
              </a:ext>
            </a:extLst>
          </p:cNvPr>
          <p:cNvSpPr/>
          <p:nvPr/>
        </p:nvSpPr>
        <p:spPr>
          <a:xfrm>
            <a:off x="5360259" y="1295680"/>
            <a:ext cx="42992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D3DF04-9F42-4722-AD2F-B0C40F7312C3}"/>
              </a:ext>
            </a:extLst>
          </p:cNvPr>
          <p:cNvSpPr/>
          <p:nvPr/>
        </p:nvSpPr>
        <p:spPr>
          <a:xfrm>
            <a:off x="6389641" y="1295680"/>
            <a:ext cx="399468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8832D35-0194-495A-B613-F78C88EE072E}"/>
              </a:ext>
            </a:extLst>
          </p:cNvPr>
          <p:cNvSpPr/>
          <p:nvPr/>
        </p:nvSpPr>
        <p:spPr>
          <a:xfrm>
            <a:off x="5378390" y="2324793"/>
            <a:ext cx="423514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zh-CN" altLang="en-US" sz="3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FE512E-D95F-4048-8B76-920A9CF0B05B}"/>
              </a:ext>
            </a:extLst>
          </p:cNvPr>
          <p:cNvSpPr/>
          <p:nvPr/>
        </p:nvSpPr>
        <p:spPr>
          <a:xfrm>
            <a:off x="7284217" y="1372624"/>
            <a:ext cx="42867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A: Automatic Labeling System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FF2EC3B-2A30-49BE-A8A1-A9DB4667A9CE}"/>
              </a:ext>
            </a:extLst>
          </p:cNvPr>
          <p:cNvSpPr/>
          <p:nvPr/>
        </p:nvSpPr>
        <p:spPr>
          <a:xfrm>
            <a:off x="7284217" y="2422543"/>
            <a:ext cx="3942105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B: Duplicate Posts 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A69502B-7BDA-4754-8ED5-70C1BD6A27E3}"/>
              </a:ext>
            </a:extLst>
          </p:cNvPr>
          <p:cNvSpPr/>
          <p:nvPr/>
        </p:nvSpPr>
        <p:spPr>
          <a:xfrm>
            <a:off x="7284217" y="3542162"/>
            <a:ext cx="398698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C: Incomplete Office Hours </a:t>
            </a:r>
          </a:p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Requests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D061317-3049-4178-ABAC-6C5E7F3DAD74}"/>
              </a:ext>
            </a:extLst>
          </p:cNvPr>
          <p:cNvSpPr/>
          <p:nvPr/>
        </p:nvSpPr>
        <p:spPr>
          <a:xfrm>
            <a:off x="7284217" y="4565253"/>
            <a:ext cx="4968742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D: Automatic Assignment Assistant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17" name="Diagram 3">
            <a:extLst>
              <a:ext uri="{FF2B5EF4-FFF2-40B4-BE49-F238E27FC236}">
                <a16:creationId xmlns:a16="http://schemas.microsoft.com/office/drawing/2014/main" id="{0E01C971-42AD-41B2-A03A-DD26754987F7}"/>
              </a:ext>
            </a:extLst>
          </p:cNvPr>
          <p:cNvGraphicFramePr/>
          <p:nvPr/>
        </p:nvGraphicFramePr>
        <p:xfrm>
          <a:off x="132079" y="4060690"/>
          <a:ext cx="11927841" cy="4144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C6D29A7-6173-4122-A67D-A62303B0B9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40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7"/>
    </mc:Choice>
    <mc:Fallback xmlns="">
      <p:transition spd="slow" advTm="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3" presetClass="emph" presetSubtype="2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11" grpId="1"/>
      <p:bldP spid="22" grpId="0"/>
      <p:bldP spid="22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Diagram 3">
            <a:extLst>
              <a:ext uri="{FF2B5EF4-FFF2-40B4-BE49-F238E27FC236}">
                <a16:creationId xmlns:a16="http://schemas.microsoft.com/office/drawing/2014/main" id="{DBFFCA03-C922-4BA6-AA22-3C0211EA4EBF}"/>
              </a:ext>
            </a:extLst>
          </p:cNvPr>
          <p:cNvGraphicFramePr/>
          <p:nvPr/>
        </p:nvGraphicFramePr>
        <p:xfrm>
          <a:off x="162559" y="-1524542"/>
          <a:ext cx="11927841" cy="677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C979E378-17BB-45A5-865C-D596639E2970}"/>
              </a:ext>
            </a:extLst>
          </p:cNvPr>
          <p:cNvSpPr/>
          <p:nvPr/>
        </p:nvSpPr>
        <p:spPr>
          <a:xfrm>
            <a:off x="-1205883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4.4 Automatic Assignment Assistant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124D159-37B9-490F-8FD3-7C85A841D9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893" t="48794" r="64654" b="39433"/>
          <a:stretch/>
        </p:blipFill>
        <p:spPr>
          <a:xfrm>
            <a:off x="359924" y="3106880"/>
            <a:ext cx="1718188" cy="10886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8A4C4A7-AF12-4FBD-ADC6-F2FFBA3B7F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5984" t="48369" r="23643" b="39007"/>
          <a:stretch/>
        </p:blipFill>
        <p:spPr>
          <a:xfrm>
            <a:off x="6974731" y="5606016"/>
            <a:ext cx="1705072" cy="116731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B40CD26-81AE-41E7-A8A2-8AFD26E3B2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9388" t="48794" r="10000" b="39575"/>
          <a:stretch/>
        </p:blipFill>
        <p:spPr>
          <a:xfrm>
            <a:off x="10165403" y="3110270"/>
            <a:ext cx="1744420" cy="1075508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1D4C2F3F-966F-4420-A01D-8A0ECC6B1A1E}"/>
              </a:ext>
            </a:extLst>
          </p:cNvPr>
          <p:cNvSpPr/>
          <p:nvPr/>
        </p:nvSpPr>
        <p:spPr>
          <a:xfrm rot="16200000">
            <a:off x="7188739" y="4706207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9CFC7A6-2F59-426C-811C-8D85FDF115C2}"/>
              </a:ext>
            </a:extLst>
          </p:cNvPr>
          <p:cNvSpPr/>
          <p:nvPr/>
        </p:nvSpPr>
        <p:spPr>
          <a:xfrm>
            <a:off x="7940043" y="4879461"/>
            <a:ext cx="17075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OpenAI</a:t>
            </a:r>
            <a:r>
              <a:rPr lang="en-US" altLang="zh-CN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GPT-3</a:t>
            </a:r>
            <a:endParaRPr lang="zh-CN" alt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0CB44A5-FFE6-4CF5-B225-625A04A6A362}"/>
              </a:ext>
            </a:extLst>
          </p:cNvPr>
          <p:cNvSpPr/>
          <p:nvPr/>
        </p:nvSpPr>
        <p:spPr>
          <a:xfrm>
            <a:off x="4930794" y="597900"/>
            <a:ext cx="214834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Major Steps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31C56E3-B6FB-42A3-A5CE-D6673E3A4E4D}"/>
              </a:ext>
            </a:extLst>
          </p:cNvPr>
          <p:cNvSpPr/>
          <p:nvPr/>
        </p:nvSpPr>
        <p:spPr>
          <a:xfrm>
            <a:off x="4923580" y="2543090"/>
            <a:ext cx="216277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Detailed Steps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1069A1B-862A-4B36-A21E-C1F77C70115F}"/>
              </a:ext>
            </a:extLst>
          </p:cNvPr>
          <p:cNvSpPr/>
          <p:nvPr/>
        </p:nvSpPr>
        <p:spPr>
          <a:xfrm>
            <a:off x="6896136" y="3026424"/>
            <a:ext cx="1800747" cy="12645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0A9E57E-7F71-4B87-A710-EDE5D789012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344" t="72222" r="47656" b="15695"/>
          <a:stretch/>
        </p:blipFill>
        <p:spPr>
          <a:xfrm>
            <a:off x="6917098" y="3080729"/>
            <a:ext cx="1762705" cy="1198088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2DF677C-5EDF-408D-8E33-7737E1E50E3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942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76"/>
    </mc:Choice>
    <mc:Fallback xmlns="">
      <p:transition spd="slow" advTm="36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8D11E3D-4EC2-4918-9081-2005445220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88D11E3D-4EC2-4918-9081-2005445220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B73B6A6-9620-4AE8-8D5D-8ED63FC8DD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graphicEl>
                                              <a:dgm id="{6B73B6A6-9620-4AE8-8D5D-8ED63FC8DD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C6847738-8736-4E8B-B66F-7C86DE0C4E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graphicEl>
                                              <a:dgm id="{C6847738-8736-4E8B-B66F-7C86DE0C4E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A6CDE68-F46D-4315-BEA1-6617DE8D03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graphicEl>
                                              <a:dgm id="{EA6CDE68-F46D-4315-BEA1-6617DE8D03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6F59AFE0-A304-4BF6-A2EF-B3CA261FD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6F59AFE0-A304-4BF6-A2EF-B3CA261FD6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Graphic spid="11" grpId="0" uiExpand="1">
        <p:bldSub>
          <a:bldDgm bld="one"/>
        </p:bldSub>
      </p:bldGraphic>
      <p:bldP spid="30" grpId="0" animBg="1"/>
      <p:bldP spid="37" grpId="0"/>
      <p:bldP spid="42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D91ED-0977-490C-ABD4-015E6867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E5C208-BDE8-49B8-87EC-8F65940DE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2621A4-B1DD-4544-BE03-68FF7BA8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Gu et al: Towards a Comprehensive AI Teaching Assistant Based on Forums for Small Courses, 2022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FF6C55-2C90-4D40-A064-421EE271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D60607-6881-4B99-9DE9-48421AF73D85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6CE1DC63-A8AB-4609-B3B7-A1423EEDFB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91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5"/>
    </mc:Choice>
    <mc:Fallback>
      <p:transition spd="slow" advTm="9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0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65AB8A-3A5B-4034-8559-C81779BB431B}"/>
              </a:ext>
            </a:extLst>
          </p:cNvPr>
          <p:cNvSpPr/>
          <p:nvPr/>
        </p:nvSpPr>
        <p:spPr>
          <a:xfrm>
            <a:off x="7620727" y="4326074"/>
            <a:ext cx="80663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9F02CB-73A4-486B-87D8-D3DC5A89F367}"/>
              </a:ext>
            </a:extLst>
          </p:cNvPr>
          <p:cNvSpPr/>
          <p:nvPr/>
        </p:nvSpPr>
        <p:spPr>
          <a:xfrm>
            <a:off x="3257194" y="3182093"/>
            <a:ext cx="872706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[Programming language identifier, function/method identifier]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E06F9F-1190-4F12-96F6-F389C85B8755}"/>
              </a:ext>
            </a:extLst>
          </p:cNvPr>
          <p:cNvSpPr/>
          <p:nvPr/>
        </p:nvSpPr>
        <p:spPr>
          <a:xfrm>
            <a:off x="6338867" y="5597686"/>
            <a:ext cx="245131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 translation</a:t>
            </a:r>
            <a:endParaRPr lang="zh-CN" altLang="en-US" sz="25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5EBC7E04-3CE7-48BB-833A-3545290FC17D}"/>
              </a:ext>
            </a:extLst>
          </p:cNvPr>
          <p:cNvSpPr/>
          <p:nvPr/>
        </p:nvSpPr>
        <p:spPr>
          <a:xfrm rot="5400000">
            <a:off x="5163427" y="2746490"/>
            <a:ext cx="685010" cy="204281"/>
          </a:xfrm>
          <a:prstGeom prst="rightArrow">
            <a:avLst>
              <a:gd name="adj1" fmla="val 50000"/>
              <a:gd name="adj2" fmla="val 1079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15A3D64-E75E-4CFA-A345-8F588937A502}"/>
              </a:ext>
            </a:extLst>
          </p:cNvPr>
          <p:cNvSpPr/>
          <p:nvPr/>
        </p:nvSpPr>
        <p:spPr>
          <a:xfrm>
            <a:off x="4915869" y="3545342"/>
            <a:ext cx="118013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(String)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C94D8BF-C8FB-457B-803A-9EF2ADA5D5CA}"/>
              </a:ext>
            </a:extLst>
          </p:cNvPr>
          <p:cNvSpPr/>
          <p:nvPr/>
        </p:nvSpPr>
        <p:spPr>
          <a:xfrm>
            <a:off x="9444232" y="3543307"/>
            <a:ext cx="118013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(String)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6A41165-6D47-4ADF-8766-A09E2FBCE533}"/>
              </a:ext>
            </a:extLst>
          </p:cNvPr>
          <p:cNvSpPr/>
          <p:nvPr/>
        </p:nvSpPr>
        <p:spPr>
          <a:xfrm>
            <a:off x="6906566" y="5958900"/>
            <a:ext cx="118013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(String)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F2450A93-73B9-46E6-96D9-0C6C4EE23F92}"/>
              </a:ext>
            </a:extLst>
          </p:cNvPr>
          <p:cNvSpPr/>
          <p:nvPr/>
        </p:nvSpPr>
        <p:spPr>
          <a:xfrm>
            <a:off x="3955676" y="3959401"/>
            <a:ext cx="310052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(From student’s post)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60E2B7C-55BB-458F-98BC-76FA7E3D8B1C}"/>
              </a:ext>
            </a:extLst>
          </p:cNvPr>
          <p:cNvSpPr/>
          <p:nvPr/>
        </p:nvSpPr>
        <p:spPr>
          <a:xfrm>
            <a:off x="8475993" y="3959401"/>
            <a:ext cx="310052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 student’s post)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Picture 4" descr="绿勾红叉 的图像结果">
            <a:extLst>
              <a:ext uri="{FF2B5EF4-FFF2-40B4-BE49-F238E27FC236}">
                <a16:creationId xmlns:a16="http://schemas.microsoft.com/office/drawing/2014/main" id="{C601A470-B542-461A-894A-8811AA9F3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157" y="3007515"/>
            <a:ext cx="745553" cy="91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B7EA6C2A-EB53-485A-887B-1146B2B42080}"/>
              </a:ext>
            </a:extLst>
          </p:cNvPr>
          <p:cNvSpPr/>
          <p:nvPr/>
        </p:nvSpPr>
        <p:spPr>
          <a:xfrm>
            <a:off x="4557198" y="1405879"/>
            <a:ext cx="184377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</a:t>
            </a:r>
          </a:p>
          <a:p>
            <a:pPr algn="just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          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Prolog</a:t>
            </a:r>
          </a:p>
          <a:p>
            <a:pPr algn="just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SML         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MIPS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EB4ABB08-8E83-497E-AE36-1CE800A9F4AD}"/>
              </a:ext>
            </a:extLst>
          </p:cNvPr>
          <p:cNvSpPr/>
          <p:nvPr/>
        </p:nvSpPr>
        <p:spPr>
          <a:xfrm rot="5400000">
            <a:off x="6618438" y="4498007"/>
            <a:ext cx="1832324" cy="477054"/>
          </a:xfrm>
          <a:prstGeom prst="rightArrow">
            <a:avLst>
              <a:gd name="adj1" fmla="val 50000"/>
              <a:gd name="adj2" fmla="val 1079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Picture 4" descr="绿勾红叉 的图像结果">
            <a:extLst>
              <a:ext uri="{FF2B5EF4-FFF2-40B4-BE49-F238E27FC236}">
                <a16:creationId xmlns:a16="http://schemas.microsoft.com/office/drawing/2014/main" id="{1368794D-5E32-4266-A571-BF32BE381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478" y="3007515"/>
            <a:ext cx="745553" cy="91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勾号 的图像结果">
            <a:extLst>
              <a:ext uri="{FF2B5EF4-FFF2-40B4-BE49-F238E27FC236}">
                <a16:creationId xmlns:a16="http://schemas.microsoft.com/office/drawing/2014/main" id="{9669C056-053A-4A7B-96F2-897BB8014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17" y="2683649"/>
            <a:ext cx="1490699" cy="149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勾号 的图像结果">
            <a:extLst>
              <a:ext uri="{FF2B5EF4-FFF2-40B4-BE49-F238E27FC236}">
                <a16:creationId xmlns:a16="http://schemas.microsoft.com/office/drawing/2014/main" id="{D8EC367C-0BF6-48DA-A441-EF6295FF7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92" y="2683649"/>
            <a:ext cx="1490699" cy="149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箭头: 右 35">
            <a:extLst>
              <a:ext uri="{FF2B5EF4-FFF2-40B4-BE49-F238E27FC236}">
                <a16:creationId xmlns:a16="http://schemas.microsoft.com/office/drawing/2014/main" id="{5FAE0CC1-0528-4EED-9CAA-7E28D9EBD91A}"/>
              </a:ext>
            </a:extLst>
          </p:cNvPr>
          <p:cNvSpPr/>
          <p:nvPr/>
        </p:nvSpPr>
        <p:spPr>
          <a:xfrm rot="16200000">
            <a:off x="9664945" y="2752848"/>
            <a:ext cx="685010" cy="204281"/>
          </a:xfrm>
          <a:prstGeom prst="rightArrow">
            <a:avLst>
              <a:gd name="adj1" fmla="val 50000"/>
              <a:gd name="adj2" fmla="val 10791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9F85C6B-E154-4307-81A9-EA3599324439}"/>
              </a:ext>
            </a:extLst>
          </p:cNvPr>
          <p:cNvSpPr/>
          <p:nvPr/>
        </p:nvSpPr>
        <p:spPr>
          <a:xfrm>
            <a:off x="7382199" y="2104789"/>
            <a:ext cx="487024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 student to specify function/method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EEF8CEC-D53D-4234-98D2-60D3197574FF}"/>
              </a:ext>
            </a:extLst>
          </p:cNvPr>
          <p:cNvSpPr/>
          <p:nvPr/>
        </p:nvSpPr>
        <p:spPr>
          <a:xfrm>
            <a:off x="5552741" y="2642616"/>
            <a:ext cx="42434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a code implementation question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13E894A-58CF-4E64-A4A5-B2F2BE178899}"/>
              </a:ext>
            </a:extLst>
          </p:cNvPr>
          <p:cNvSpPr/>
          <p:nvPr/>
        </p:nvSpPr>
        <p:spPr>
          <a:xfrm>
            <a:off x="-1205883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4.4 Automatic Assignment Assistant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DBF01D2F-0AF6-410A-9133-E2DF2AE430C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2344" t="72222" r="47656" b="15695"/>
          <a:stretch/>
        </p:blipFill>
        <p:spPr>
          <a:xfrm>
            <a:off x="831339" y="1292466"/>
            <a:ext cx="1762705" cy="1198088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2D35247-4140-4CF8-8C11-66179A93FA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719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01"/>
    </mc:Choice>
    <mc:Fallback xmlns="">
      <p:transition spd="slow" advTm="66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/>
      <p:bldP spid="22" grpId="0"/>
      <p:bldP spid="23" grpId="0"/>
      <p:bldP spid="24" grpId="0" animBg="1"/>
      <p:bldP spid="24" grpId="1" animBg="1"/>
      <p:bldP spid="25" grpId="0"/>
      <p:bldP spid="26" grpId="0"/>
      <p:bldP spid="27" grpId="0"/>
      <p:bldP spid="28" grpId="0"/>
      <p:bldP spid="29" grpId="0"/>
      <p:bldP spid="31" grpId="0"/>
      <p:bldP spid="31" grpId="1"/>
      <p:bldP spid="32" grpId="0" animBg="1"/>
      <p:bldP spid="36" grpId="0" animBg="1"/>
      <p:bldP spid="36" grpId="1" animBg="1"/>
      <p:bldP spid="37" grpId="0"/>
      <p:bldP spid="37" grpId="1"/>
      <p:bldP spid="3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Diagram 3">
            <a:extLst>
              <a:ext uri="{FF2B5EF4-FFF2-40B4-BE49-F238E27FC236}">
                <a16:creationId xmlns:a16="http://schemas.microsoft.com/office/drawing/2014/main" id="{DBFFCA03-C922-4BA6-AA22-3C0211EA4EBF}"/>
              </a:ext>
            </a:extLst>
          </p:cNvPr>
          <p:cNvGraphicFramePr/>
          <p:nvPr/>
        </p:nvGraphicFramePr>
        <p:xfrm>
          <a:off x="162559" y="-1524542"/>
          <a:ext cx="11927841" cy="677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C979E378-17BB-45A5-865C-D596639E2970}"/>
              </a:ext>
            </a:extLst>
          </p:cNvPr>
          <p:cNvSpPr/>
          <p:nvPr/>
        </p:nvSpPr>
        <p:spPr>
          <a:xfrm>
            <a:off x="-1205883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4.4 Automatic Assignment Assistant Methodology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124D159-37B9-490F-8FD3-7C85A841D9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893" t="48794" r="64654" b="39433"/>
          <a:stretch/>
        </p:blipFill>
        <p:spPr>
          <a:xfrm>
            <a:off x="359924" y="3106880"/>
            <a:ext cx="1718188" cy="10886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5929EB6-C95B-4AF6-8F93-418CC8A8EC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537" t="48653" r="50931" b="39006"/>
          <a:stretch/>
        </p:blipFill>
        <p:spPr>
          <a:xfrm>
            <a:off x="3608961" y="3093327"/>
            <a:ext cx="1731303" cy="114108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8A4C4A7-AF12-4FBD-ADC6-F2FFBA3B7F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5984" t="48369" r="23643" b="39007"/>
          <a:stretch/>
        </p:blipFill>
        <p:spPr>
          <a:xfrm>
            <a:off x="6974731" y="5606016"/>
            <a:ext cx="1705072" cy="116731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B40CD26-81AE-41E7-A8A2-8AFD26E3B2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9388" t="48794" r="10000" b="39575"/>
          <a:stretch/>
        </p:blipFill>
        <p:spPr>
          <a:xfrm>
            <a:off x="10165403" y="3110270"/>
            <a:ext cx="1744420" cy="1075508"/>
          </a:xfrm>
          <a:prstGeom prst="rect">
            <a:avLst/>
          </a:prstGeom>
        </p:spPr>
      </p:pic>
      <p:sp>
        <p:nvSpPr>
          <p:cNvPr id="30" name="箭头: 右 29">
            <a:extLst>
              <a:ext uri="{FF2B5EF4-FFF2-40B4-BE49-F238E27FC236}">
                <a16:creationId xmlns:a16="http://schemas.microsoft.com/office/drawing/2014/main" id="{1D4C2F3F-966F-4420-A01D-8A0ECC6B1A1E}"/>
              </a:ext>
            </a:extLst>
          </p:cNvPr>
          <p:cNvSpPr/>
          <p:nvPr/>
        </p:nvSpPr>
        <p:spPr>
          <a:xfrm rot="16200000">
            <a:off x="7188739" y="4706207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2679365D-D5D6-410F-A644-5EF15D45C01C}"/>
              </a:ext>
            </a:extLst>
          </p:cNvPr>
          <p:cNvSpPr/>
          <p:nvPr/>
        </p:nvSpPr>
        <p:spPr>
          <a:xfrm>
            <a:off x="5515582" y="3407564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44114594-759E-4EEC-B98A-EAAD7D2A04DC}"/>
              </a:ext>
            </a:extLst>
          </p:cNvPr>
          <p:cNvSpPr/>
          <p:nvPr/>
        </p:nvSpPr>
        <p:spPr>
          <a:xfrm>
            <a:off x="8793803" y="3407564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17116DBE-4353-4EFB-9208-0BECBE9F7BE8}"/>
              </a:ext>
            </a:extLst>
          </p:cNvPr>
          <p:cNvSpPr/>
          <p:nvPr/>
        </p:nvSpPr>
        <p:spPr>
          <a:xfrm>
            <a:off x="2253575" y="3407564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BB9736C-7338-4C64-9724-F83D6B31BB38}"/>
              </a:ext>
            </a:extLst>
          </p:cNvPr>
          <p:cNvSpPr/>
          <p:nvPr/>
        </p:nvSpPr>
        <p:spPr>
          <a:xfrm>
            <a:off x="1969253" y="3106880"/>
            <a:ext cx="17828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IBM Watson API</a:t>
            </a:r>
            <a:endParaRPr lang="zh-CN" alt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87F7149-22F7-4DAE-83CE-AD9065821F03}"/>
              </a:ext>
            </a:extLst>
          </p:cNvPr>
          <p:cNvSpPr/>
          <p:nvPr/>
        </p:nvSpPr>
        <p:spPr>
          <a:xfrm>
            <a:off x="5307985" y="3093327"/>
            <a:ext cx="163698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BERT Similarity</a:t>
            </a:r>
            <a:endParaRPr lang="zh-CN" alt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9CFC7A6-2F59-426C-811C-8D85FDF115C2}"/>
              </a:ext>
            </a:extLst>
          </p:cNvPr>
          <p:cNvSpPr/>
          <p:nvPr/>
        </p:nvSpPr>
        <p:spPr>
          <a:xfrm>
            <a:off x="7940043" y="4879461"/>
            <a:ext cx="170752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OpenAI</a:t>
            </a:r>
            <a:r>
              <a:rPr lang="en-US" altLang="zh-CN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GPT-3</a:t>
            </a:r>
            <a:endParaRPr lang="zh-CN" alt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96C193B-014A-49D1-B61F-61DBA1CC9D1F}"/>
              </a:ext>
            </a:extLst>
          </p:cNvPr>
          <p:cNvSpPr/>
          <p:nvPr/>
        </p:nvSpPr>
        <p:spPr>
          <a:xfrm>
            <a:off x="8959321" y="3106880"/>
            <a:ext cx="92685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Lookup</a:t>
            </a:r>
            <a:endParaRPr lang="zh-CN" alt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0CB44A5-FFE6-4CF5-B225-625A04A6A362}"/>
              </a:ext>
            </a:extLst>
          </p:cNvPr>
          <p:cNvSpPr/>
          <p:nvPr/>
        </p:nvSpPr>
        <p:spPr>
          <a:xfrm>
            <a:off x="4930794" y="597900"/>
            <a:ext cx="214834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Major Steps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31C56E3-B6FB-42A3-A5CE-D6673E3A4E4D}"/>
              </a:ext>
            </a:extLst>
          </p:cNvPr>
          <p:cNvSpPr/>
          <p:nvPr/>
        </p:nvSpPr>
        <p:spPr>
          <a:xfrm>
            <a:off x="4923580" y="2543090"/>
            <a:ext cx="216277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Detailed Steps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0A9E57E-7F71-4B87-A710-EDE5D789012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344" t="72222" r="47656" b="15695"/>
          <a:stretch/>
        </p:blipFill>
        <p:spPr>
          <a:xfrm>
            <a:off x="6917098" y="3080729"/>
            <a:ext cx="1762705" cy="1198088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1B423F6B-62DD-4F61-A4FB-C9309DB938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207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73"/>
    </mc:Choice>
    <mc:Fallback xmlns="">
      <p:transition spd="slow" advTm="46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2" grpId="0" animBg="1"/>
      <p:bldP spid="33" grpId="0" animBg="1"/>
      <p:bldP spid="34" grpId="0" animBg="1"/>
      <p:bldP spid="35" grpId="0"/>
      <p:bldP spid="36" grpId="0"/>
      <p:bldP spid="4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728D9A9-5BB9-4147-832A-45FE8D61F04A}"/>
              </a:ext>
            </a:extLst>
          </p:cNvPr>
          <p:cNvSpPr/>
          <p:nvPr/>
        </p:nvSpPr>
        <p:spPr>
          <a:xfrm>
            <a:off x="3279176" y="2453352"/>
            <a:ext cx="2459328" cy="17502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Diagram 3">
            <a:extLst>
              <a:ext uri="{FF2B5EF4-FFF2-40B4-BE49-F238E27FC236}">
                <a16:creationId xmlns:a16="http://schemas.microsoft.com/office/drawing/2014/main" id="{7CF53DA0-951F-431A-ABB7-AF793D038A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13491"/>
              </p:ext>
            </p:extLst>
          </p:nvPr>
        </p:nvGraphicFramePr>
        <p:xfrm>
          <a:off x="142239" y="-79860"/>
          <a:ext cx="11927841" cy="677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B60A77C9-F162-4C66-B5E4-879C5D51A710}"/>
              </a:ext>
            </a:extLst>
          </p:cNvPr>
          <p:cNvSpPr/>
          <p:nvPr/>
        </p:nvSpPr>
        <p:spPr>
          <a:xfrm>
            <a:off x="4910474" y="1883138"/>
            <a:ext cx="214834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Major Steps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415E7EB-8D11-4E12-9C85-7977A7F69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7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3"/>
    </mc:Choice>
    <mc:Fallback xmlns="">
      <p:transition spd="slow" advTm="2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B08BD9-51A7-4398-A78F-DAF4F5415A5D}"/>
              </a:ext>
            </a:extLst>
          </p:cNvPr>
          <p:cNvSpPr/>
          <p:nvPr/>
        </p:nvSpPr>
        <p:spPr>
          <a:xfrm>
            <a:off x="6025306" y="1952057"/>
            <a:ext cx="3260742" cy="4502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9DA313F-911D-42E9-9D4D-F03746EE9741}"/>
              </a:ext>
            </a:extLst>
          </p:cNvPr>
          <p:cNvSpPr/>
          <p:nvPr/>
        </p:nvSpPr>
        <p:spPr>
          <a:xfrm>
            <a:off x="1815334" y="3043582"/>
            <a:ext cx="3143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Function/Method Identifier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FF4D790-B5AE-4C17-BAAD-032CCD1E91CD}"/>
              </a:ext>
            </a:extLst>
          </p:cNvPr>
          <p:cNvSpPr/>
          <p:nvPr/>
        </p:nvSpPr>
        <p:spPr>
          <a:xfrm>
            <a:off x="1746371" y="2643472"/>
            <a:ext cx="39004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 Language Identifier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Picture 6" descr="勾号 的图像结果">
            <a:extLst>
              <a:ext uri="{FF2B5EF4-FFF2-40B4-BE49-F238E27FC236}">
                <a16:creationId xmlns:a16="http://schemas.microsoft.com/office/drawing/2014/main" id="{F413DA99-6715-4E14-B98D-D0C4E173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42" y="2698842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勾号 的图像结果">
            <a:extLst>
              <a:ext uri="{FF2B5EF4-FFF2-40B4-BE49-F238E27FC236}">
                <a16:creationId xmlns:a16="http://schemas.microsoft.com/office/drawing/2014/main" id="{0359347D-211F-415C-875C-42D788894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42" y="3684362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勾号 的图像结果">
            <a:extLst>
              <a:ext uri="{FF2B5EF4-FFF2-40B4-BE49-F238E27FC236}">
                <a16:creationId xmlns:a16="http://schemas.microsoft.com/office/drawing/2014/main" id="{F56EE030-833A-48C2-A7F2-56DD41E37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642" y="4720682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绿勾红叉 的图像结果">
            <a:extLst>
              <a:ext uri="{FF2B5EF4-FFF2-40B4-BE49-F238E27FC236}">
                <a16:creationId xmlns:a16="http://schemas.microsoft.com/office/drawing/2014/main" id="{1DC2B707-FA7E-4227-AFA3-80D772014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154" y="5869930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勾号 的图像结果">
            <a:extLst>
              <a:ext uri="{FF2B5EF4-FFF2-40B4-BE49-F238E27FC236}">
                <a16:creationId xmlns:a16="http://schemas.microsoft.com/office/drawing/2014/main" id="{CE3176B8-3549-4C7D-8529-454AC48A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64" y="2453807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F77C1FC9-7952-4718-8D10-8C8D3B4E20E7}"/>
              </a:ext>
            </a:extLst>
          </p:cNvPr>
          <p:cNvSpPr/>
          <p:nvPr/>
        </p:nvSpPr>
        <p:spPr>
          <a:xfrm>
            <a:off x="1815334" y="5140299"/>
            <a:ext cx="3143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Function/Method Identifier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2" name="Picture 4" descr="绿勾红叉 的图像结果">
            <a:extLst>
              <a:ext uri="{FF2B5EF4-FFF2-40B4-BE49-F238E27FC236}">
                <a16:creationId xmlns:a16="http://schemas.microsoft.com/office/drawing/2014/main" id="{5714E92F-DEB1-4876-BF0C-039B6DEDD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591" y="5147649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7F841530-E22F-4E5B-A21E-C4DE61DCF4B6}"/>
              </a:ext>
            </a:extLst>
          </p:cNvPr>
          <p:cNvSpPr/>
          <p:nvPr/>
        </p:nvSpPr>
        <p:spPr>
          <a:xfrm>
            <a:off x="1746371" y="4740189"/>
            <a:ext cx="39004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 Language Identifier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4" name="Picture 6" descr="勾号 的图像结果">
            <a:extLst>
              <a:ext uri="{FF2B5EF4-FFF2-40B4-BE49-F238E27FC236}">
                <a16:creationId xmlns:a16="http://schemas.microsoft.com/office/drawing/2014/main" id="{872198BF-1534-4833-82D1-F7AB7F35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64" y="4550524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C28938C3-5A05-4E13-90E5-D62C53590509}"/>
              </a:ext>
            </a:extLst>
          </p:cNvPr>
          <p:cNvSpPr/>
          <p:nvPr/>
        </p:nvSpPr>
        <p:spPr>
          <a:xfrm>
            <a:off x="1815334" y="6054699"/>
            <a:ext cx="3143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Function/Method Identifier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68F62E5-8A07-4489-8DD4-3EB945677520}"/>
              </a:ext>
            </a:extLst>
          </p:cNvPr>
          <p:cNvSpPr/>
          <p:nvPr/>
        </p:nvSpPr>
        <p:spPr>
          <a:xfrm>
            <a:off x="1746371" y="5654589"/>
            <a:ext cx="39004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 Language Identifier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8" name="Picture 6" descr="勾号 的图像结果">
            <a:extLst>
              <a:ext uri="{FF2B5EF4-FFF2-40B4-BE49-F238E27FC236}">
                <a16:creationId xmlns:a16="http://schemas.microsoft.com/office/drawing/2014/main" id="{234952A2-8C8A-403A-918D-92BFA284D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64" y="5464924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CA6DBFB7-EF3C-4517-8DEA-453778DEAD6A}"/>
              </a:ext>
            </a:extLst>
          </p:cNvPr>
          <p:cNvSpPr/>
          <p:nvPr/>
        </p:nvSpPr>
        <p:spPr>
          <a:xfrm>
            <a:off x="1815334" y="3989609"/>
            <a:ext cx="314380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Function/Method Identifier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Picture 4" descr="绿勾红叉 的图像结果">
            <a:extLst>
              <a:ext uri="{FF2B5EF4-FFF2-40B4-BE49-F238E27FC236}">
                <a16:creationId xmlns:a16="http://schemas.microsoft.com/office/drawing/2014/main" id="{061B50CE-EE83-4676-A7A3-A4240244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447" y="3621645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0144FF50-0C53-4B30-B5AE-748EEF242CC1}"/>
              </a:ext>
            </a:extLst>
          </p:cNvPr>
          <p:cNvSpPr/>
          <p:nvPr/>
        </p:nvSpPr>
        <p:spPr>
          <a:xfrm>
            <a:off x="1746371" y="3589499"/>
            <a:ext cx="39004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Programming Language Identifier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2" name="Picture 6" descr="勾号 的图像结果">
            <a:extLst>
              <a:ext uri="{FF2B5EF4-FFF2-40B4-BE49-F238E27FC236}">
                <a16:creationId xmlns:a16="http://schemas.microsoft.com/office/drawing/2014/main" id="{7D90ECED-2C97-48FA-8859-1B966CC9B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864" y="3827150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勾号 的图像结果">
            <a:extLst>
              <a:ext uri="{FF2B5EF4-FFF2-40B4-BE49-F238E27FC236}">
                <a16:creationId xmlns:a16="http://schemas.microsoft.com/office/drawing/2014/main" id="{35AECE0A-B63B-4BDC-8782-AE5836C5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93" y="2941798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勾号 的图像结果">
            <a:extLst>
              <a:ext uri="{FF2B5EF4-FFF2-40B4-BE49-F238E27FC236}">
                <a16:creationId xmlns:a16="http://schemas.microsoft.com/office/drawing/2014/main" id="{A4682108-D5F8-4007-AF09-6CB31F89C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99" y="5923844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8B4FBAE5-9333-43AD-97EF-F7290E947BA2}"/>
              </a:ext>
            </a:extLst>
          </p:cNvPr>
          <p:cNvSpPr/>
          <p:nvPr/>
        </p:nvSpPr>
        <p:spPr>
          <a:xfrm>
            <a:off x="-1769537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.4 Automatic Assignment Assistant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3307AF12-0B55-4BA5-A8A2-DD873E1986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416" t="47852" r="68224" b="37185"/>
          <a:stretch/>
        </p:blipFill>
        <p:spPr>
          <a:xfrm>
            <a:off x="6025306" y="2522437"/>
            <a:ext cx="1506859" cy="102616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EC36131-EE18-4666-BA0E-CA99846832C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9101" t="47852" r="18399" b="37185"/>
          <a:stretch/>
        </p:blipFill>
        <p:spPr>
          <a:xfrm>
            <a:off x="7686504" y="2522437"/>
            <a:ext cx="1524000" cy="102616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7F7121D-2B04-479C-A3E9-F5C7FB9BD9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416" t="8444" r="68224" b="83112"/>
          <a:stretch/>
        </p:blipFill>
        <p:spPr>
          <a:xfrm>
            <a:off x="6030977" y="1952058"/>
            <a:ext cx="1506859" cy="57912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4DA652FA-D288-44B3-9A30-77B4FE657E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585" t="8444" r="20055" b="83112"/>
          <a:stretch/>
        </p:blipFill>
        <p:spPr>
          <a:xfrm>
            <a:off x="7703645" y="1952057"/>
            <a:ext cx="1506859" cy="57912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4E43DA22-B447-4456-8348-1059BB20477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416" t="63260" r="69283" b="23852"/>
          <a:stretch/>
        </p:blipFill>
        <p:spPr>
          <a:xfrm>
            <a:off x="6030977" y="3587142"/>
            <a:ext cx="1377805" cy="88392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50191D67-12FD-4B78-BF27-A2FC685781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9333" t="63260" r="18167" b="23852"/>
          <a:stretch/>
        </p:blipFill>
        <p:spPr>
          <a:xfrm>
            <a:off x="7762048" y="3587142"/>
            <a:ext cx="1524000" cy="883920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20138BE9-2998-4D82-B1EE-D00A196804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416" t="76592" r="68700" b="6963"/>
          <a:stretch/>
        </p:blipFill>
        <p:spPr>
          <a:xfrm>
            <a:off x="6030977" y="4501542"/>
            <a:ext cx="1448925" cy="112776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9B639DBC-EEAB-4196-89FF-0B2410FE9C4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9334" t="76592" r="18166" b="6963"/>
          <a:stretch/>
        </p:blipFill>
        <p:spPr>
          <a:xfrm>
            <a:off x="7762048" y="4501542"/>
            <a:ext cx="1524000" cy="112776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80866C7F-FCF1-46F4-ADA0-8B32EBAF44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416" t="36296" r="67533" b="52000"/>
          <a:stretch/>
        </p:blipFill>
        <p:spPr>
          <a:xfrm>
            <a:off x="6030977" y="5659782"/>
            <a:ext cx="1591165" cy="80264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A4B3933D-FB2F-4C20-8C62-B48F74C048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9333" t="36296" r="18167" b="52000"/>
          <a:stretch/>
        </p:blipFill>
        <p:spPr>
          <a:xfrm>
            <a:off x="7762048" y="5659782"/>
            <a:ext cx="1524000" cy="802640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A4F99961-7FD0-4B2A-8EC6-D989FB86D2AE}"/>
              </a:ext>
            </a:extLst>
          </p:cNvPr>
          <p:cNvSpPr/>
          <p:nvPr/>
        </p:nvSpPr>
        <p:spPr>
          <a:xfrm>
            <a:off x="119716" y="728237"/>
            <a:ext cx="369524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Identify Function/Method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7DE870E4-594D-4CA3-9F15-FCB95099BF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877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82"/>
    </mc:Choice>
    <mc:Fallback xmlns="">
      <p:transition spd="slow" advTm="79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/>
      <p:bldP spid="25" grpId="0"/>
      <p:bldP spid="31" grpId="0"/>
      <p:bldP spid="33" grpId="0"/>
      <p:bldP spid="35" grpId="0"/>
      <p:bldP spid="37" grpId="0"/>
      <p:bldP spid="39" grpId="0"/>
      <p:bldP spid="4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Diagram 3">
            <a:extLst>
              <a:ext uri="{FF2B5EF4-FFF2-40B4-BE49-F238E27FC236}">
                <a16:creationId xmlns:a16="http://schemas.microsoft.com/office/drawing/2014/main" id="{7CF53DA0-951F-431A-ABB7-AF793D038A42}"/>
              </a:ext>
            </a:extLst>
          </p:cNvPr>
          <p:cNvGraphicFramePr/>
          <p:nvPr/>
        </p:nvGraphicFramePr>
        <p:xfrm>
          <a:off x="142239" y="-79860"/>
          <a:ext cx="11927841" cy="677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0" name="矩形 19">
            <a:extLst>
              <a:ext uri="{FF2B5EF4-FFF2-40B4-BE49-F238E27FC236}">
                <a16:creationId xmlns:a16="http://schemas.microsoft.com/office/drawing/2014/main" id="{4728D9A9-5BB9-4147-832A-45FE8D61F04A}"/>
              </a:ext>
            </a:extLst>
          </p:cNvPr>
          <p:cNvSpPr/>
          <p:nvPr/>
        </p:nvSpPr>
        <p:spPr>
          <a:xfrm>
            <a:off x="3279176" y="2453352"/>
            <a:ext cx="2459328" cy="17502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60A77C9-F162-4C66-B5E4-879C5D51A710}"/>
              </a:ext>
            </a:extLst>
          </p:cNvPr>
          <p:cNvSpPr/>
          <p:nvPr/>
        </p:nvSpPr>
        <p:spPr>
          <a:xfrm>
            <a:off x="4910474" y="1883138"/>
            <a:ext cx="214834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Major Steps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 descr="勾号 的图像结果">
            <a:extLst>
              <a:ext uri="{FF2B5EF4-FFF2-40B4-BE49-F238E27FC236}">
                <a16:creationId xmlns:a16="http://schemas.microsoft.com/office/drawing/2014/main" id="{E7FFE21F-49BA-45F8-887F-64005D9C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15" y="2230482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12E8B76-0832-4D9D-8022-0206094FD9C7}"/>
              </a:ext>
            </a:extLst>
          </p:cNvPr>
          <p:cNvSpPr/>
          <p:nvPr/>
        </p:nvSpPr>
        <p:spPr>
          <a:xfrm>
            <a:off x="6491153" y="2453352"/>
            <a:ext cx="2459328" cy="17502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A5FCDBD-A18D-47C0-9E6E-9DB53E2968F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283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4"/>
    </mc:Choice>
    <mc:Fallback xmlns="">
      <p:transition spd="slow" advTm="9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0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D04CD86-80B4-425E-84A0-0A7EAB89220E}"/>
              </a:ext>
            </a:extLst>
          </p:cNvPr>
          <p:cNvSpPr/>
          <p:nvPr/>
        </p:nvSpPr>
        <p:spPr>
          <a:xfrm>
            <a:off x="-1769537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.4 Automatic Assignment Assistant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2A5BF91-B303-4F72-A8F5-2BB69985F1AB}"/>
              </a:ext>
            </a:extLst>
          </p:cNvPr>
          <p:cNvSpPr/>
          <p:nvPr/>
        </p:nvSpPr>
        <p:spPr>
          <a:xfrm>
            <a:off x="132634" y="728237"/>
            <a:ext cx="39132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Translate Function/Method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C171AC3-82D2-4F4B-8316-6E1C638CB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84" t="48369" r="23643" b="39007"/>
          <a:stretch/>
        </p:blipFill>
        <p:spPr>
          <a:xfrm>
            <a:off x="939691" y="4704329"/>
            <a:ext cx="1705072" cy="1167319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113CD522-F241-46D6-8D5B-3F90914B909B}"/>
              </a:ext>
            </a:extLst>
          </p:cNvPr>
          <p:cNvSpPr/>
          <p:nvPr/>
        </p:nvSpPr>
        <p:spPr>
          <a:xfrm rot="16200000">
            <a:off x="1153699" y="3804520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4E26547-3A44-4203-84F2-6EF78DC8D4F4}"/>
              </a:ext>
            </a:extLst>
          </p:cNvPr>
          <p:cNvSpPr/>
          <p:nvPr/>
        </p:nvSpPr>
        <p:spPr>
          <a:xfrm>
            <a:off x="1905003" y="3977774"/>
            <a:ext cx="170751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AI GPT-3</a:t>
            </a:r>
            <a:endParaRPr lang="zh-CN" alt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FC44F1B-4EEE-47C1-91CB-16B17F2F62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25" t="14382" r="50917" b="66865"/>
          <a:stretch/>
        </p:blipFill>
        <p:spPr>
          <a:xfrm>
            <a:off x="4377432" y="4264590"/>
            <a:ext cx="6492192" cy="204679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B4C2804-1E99-49A5-AB71-91CB1D960D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667" t="51704" r="33250" b="39111"/>
          <a:stretch/>
        </p:blipFill>
        <p:spPr>
          <a:xfrm>
            <a:off x="4421077" y="2098774"/>
            <a:ext cx="3103049" cy="1326821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F94FBDF7-D12E-4F8A-B73E-B146055CD51F}"/>
              </a:ext>
            </a:extLst>
          </p:cNvPr>
          <p:cNvSpPr/>
          <p:nvPr/>
        </p:nvSpPr>
        <p:spPr>
          <a:xfrm>
            <a:off x="2897233" y="5020477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0DF6C073-9BFA-43A0-B97E-FB42B97EB8D8}"/>
              </a:ext>
            </a:extLst>
          </p:cNvPr>
          <p:cNvSpPr/>
          <p:nvPr/>
        </p:nvSpPr>
        <p:spPr>
          <a:xfrm>
            <a:off x="2897233" y="2494674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7C1AC52-4530-4E13-BF77-82A711EF1E07}"/>
              </a:ext>
            </a:extLst>
          </p:cNvPr>
          <p:cNvSpPr/>
          <p:nvPr/>
        </p:nvSpPr>
        <p:spPr>
          <a:xfrm>
            <a:off x="3750674" y="1542771"/>
            <a:ext cx="475482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Rewrite in Python, not translation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2FBE91-9E23-49AF-B0E8-CF0B9FE315F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344" t="72222" r="47656" b="15695"/>
          <a:stretch/>
        </p:blipFill>
        <p:spPr>
          <a:xfrm>
            <a:off x="918925" y="2208391"/>
            <a:ext cx="1762705" cy="1198088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D89857A-7926-4A40-90AA-681FFCFE1B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019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5"/>
    </mc:Choice>
    <mc:Fallback xmlns="">
      <p:transition spd="slow" advTm="1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2" grpId="0" animBg="1"/>
      <p:bldP spid="33" grpId="0" animBg="1"/>
      <p:bldP spid="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D04CD86-80B4-425E-84A0-0A7EAB89220E}"/>
              </a:ext>
            </a:extLst>
          </p:cNvPr>
          <p:cNvSpPr/>
          <p:nvPr/>
        </p:nvSpPr>
        <p:spPr>
          <a:xfrm>
            <a:off x="-1769537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.4 Automatic Assignment Assistant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2A5BF91-B303-4F72-A8F5-2BB69985F1AB}"/>
              </a:ext>
            </a:extLst>
          </p:cNvPr>
          <p:cNvSpPr/>
          <p:nvPr/>
        </p:nvSpPr>
        <p:spPr>
          <a:xfrm>
            <a:off x="132634" y="728237"/>
            <a:ext cx="39132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Translate Function/Method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C171AC3-82D2-4F4B-8316-6E1C638CB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84" t="48369" r="23643" b="39007"/>
          <a:stretch/>
        </p:blipFill>
        <p:spPr>
          <a:xfrm>
            <a:off x="939691" y="4704329"/>
            <a:ext cx="1705072" cy="1167319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113CD522-F241-46D6-8D5B-3F90914B909B}"/>
              </a:ext>
            </a:extLst>
          </p:cNvPr>
          <p:cNvSpPr/>
          <p:nvPr/>
        </p:nvSpPr>
        <p:spPr>
          <a:xfrm rot="16200000">
            <a:off x="1153699" y="3804520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4E26547-3A44-4203-84F2-6EF78DC8D4F4}"/>
              </a:ext>
            </a:extLst>
          </p:cNvPr>
          <p:cNvSpPr/>
          <p:nvPr/>
        </p:nvSpPr>
        <p:spPr>
          <a:xfrm>
            <a:off x="1905003" y="3977774"/>
            <a:ext cx="170751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AI GPT-3</a:t>
            </a:r>
            <a:endParaRPr lang="zh-CN" alt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F94FBDF7-D12E-4F8A-B73E-B146055CD51F}"/>
              </a:ext>
            </a:extLst>
          </p:cNvPr>
          <p:cNvSpPr/>
          <p:nvPr/>
        </p:nvSpPr>
        <p:spPr>
          <a:xfrm>
            <a:off x="2897233" y="5020477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0DF6C073-9BFA-43A0-B97E-FB42B97EB8D8}"/>
              </a:ext>
            </a:extLst>
          </p:cNvPr>
          <p:cNvSpPr/>
          <p:nvPr/>
        </p:nvSpPr>
        <p:spPr>
          <a:xfrm>
            <a:off x="2897233" y="2494674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7C1AC52-4530-4E13-BF77-82A711EF1E07}"/>
              </a:ext>
            </a:extLst>
          </p:cNvPr>
          <p:cNvSpPr/>
          <p:nvPr/>
        </p:nvSpPr>
        <p:spPr>
          <a:xfrm>
            <a:off x="5194336" y="1714933"/>
            <a:ext cx="458330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Translation, but makes no sense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C3D689-99BB-445D-8EB4-4319C7997F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083" t="37816" r="18000" b="52592"/>
          <a:stretch/>
        </p:blipFill>
        <p:spPr>
          <a:xfrm>
            <a:off x="4377432" y="2220915"/>
            <a:ext cx="6492193" cy="12547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105F459-43C7-4AB7-A692-78796B2F4A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 t="19111" r="16824" b="47635"/>
          <a:stretch/>
        </p:blipFill>
        <p:spPr>
          <a:xfrm>
            <a:off x="4363135" y="4299593"/>
            <a:ext cx="4044823" cy="22805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0DDECB-0317-4F08-BC4A-7E5914F33B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000" t="52730" r="16824" b="14382"/>
          <a:stretch/>
        </p:blipFill>
        <p:spPr>
          <a:xfrm>
            <a:off x="7485989" y="4301983"/>
            <a:ext cx="4044823" cy="225540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2B2484D-330C-4B64-8DAF-839F4DD0B23B}"/>
              </a:ext>
            </a:extLst>
          </p:cNvPr>
          <p:cNvSpPr/>
          <p:nvPr/>
        </p:nvSpPr>
        <p:spPr>
          <a:xfrm>
            <a:off x="7599680" y="2220915"/>
            <a:ext cx="1056640" cy="400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BD9429-D320-4B3B-B703-DA8D05798EC9}"/>
              </a:ext>
            </a:extLst>
          </p:cNvPr>
          <p:cNvSpPr/>
          <p:nvPr/>
        </p:nvSpPr>
        <p:spPr>
          <a:xfrm>
            <a:off x="9192486" y="2217436"/>
            <a:ext cx="1556794" cy="400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827622C-6121-4FEF-AB9B-E92EA55CE0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344" t="72222" r="47656" b="15695"/>
          <a:stretch/>
        </p:blipFill>
        <p:spPr>
          <a:xfrm>
            <a:off x="918925" y="2208391"/>
            <a:ext cx="1762705" cy="11980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4097990-DB90-4831-8CF8-C1CF50832A59}"/>
              </a:ext>
            </a:extLst>
          </p:cNvPr>
          <p:cNvSpPr/>
          <p:nvPr/>
        </p:nvSpPr>
        <p:spPr>
          <a:xfrm>
            <a:off x="6908495" y="2499681"/>
            <a:ext cx="1056640" cy="400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1E6DEFA-426F-48AA-8746-46F83A5C4B24}"/>
              </a:ext>
            </a:extLst>
          </p:cNvPr>
          <p:cNvSpPr/>
          <p:nvPr/>
        </p:nvSpPr>
        <p:spPr>
          <a:xfrm>
            <a:off x="9454251" y="2787115"/>
            <a:ext cx="1056640" cy="400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29CBC5-314B-424E-BAD9-FBD70852C3B9}"/>
              </a:ext>
            </a:extLst>
          </p:cNvPr>
          <p:cNvSpPr/>
          <p:nvPr/>
        </p:nvSpPr>
        <p:spPr>
          <a:xfrm>
            <a:off x="5005553" y="2778842"/>
            <a:ext cx="1556794" cy="400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CB95805-43B2-4F0E-A35D-C9FB8302887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114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21"/>
    </mc:Choice>
    <mc:Fallback xmlns="">
      <p:transition spd="slow" advTm="18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2" grpId="0" animBg="1"/>
      <p:bldP spid="33" grpId="0" animBg="1"/>
      <p:bldP spid="36" grpId="0"/>
      <p:bldP spid="21" grpId="0" animBg="1"/>
      <p:bldP spid="30" grpId="0" animBg="1"/>
      <p:bldP spid="19" grpId="0" animBg="1"/>
      <p:bldP spid="22" grpId="0" animBg="1"/>
      <p:bldP spid="2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D04CD86-80B4-425E-84A0-0A7EAB89220E}"/>
              </a:ext>
            </a:extLst>
          </p:cNvPr>
          <p:cNvSpPr/>
          <p:nvPr/>
        </p:nvSpPr>
        <p:spPr>
          <a:xfrm>
            <a:off x="-1769537" y="225619"/>
            <a:ext cx="11092061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.4 Automatic Assignment Assistant Results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2A5BF91-B303-4F72-A8F5-2BB69985F1AB}"/>
              </a:ext>
            </a:extLst>
          </p:cNvPr>
          <p:cNvSpPr/>
          <p:nvPr/>
        </p:nvSpPr>
        <p:spPr>
          <a:xfrm>
            <a:off x="132634" y="728237"/>
            <a:ext cx="391325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Translate Function/Method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9C171AC3-82D2-4F4B-8316-6E1C638CB2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984" t="48369" r="23643" b="39007"/>
          <a:stretch/>
        </p:blipFill>
        <p:spPr>
          <a:xfrm>
            <a:off x="939691" y="4704329"/>
            <a:ext cx="1705072" cy="1167319"/>
          </a:xfrm>
          <a:prstGeom prst="rect">
            <a:avLst/>
          </a:prstGeom>
        </p:spPr>
      </p:pic>
      <p:sp>
        <p:nvSpPr>
          <p:cNvPr id="27" name="箭头: 右 26">
            <a:extLst>
              <a:ext uri="{FF2B5EF4-FFF2-40B4-BE49-F238E27FC236}">
                <a16:creationId xmlns:a16="http://schemas.microsoft.com/office/drawing/2014/main" id="{113CD522-F241-46D6-8D5B-3F90914B909B}"/>
              </a:ext>
            </a:extLst>
          </p:cNvPr>
          <p:cNvSpPr/>
          <p:nvPr/>
        </p:nvSpPr>
        <p:spPr>
          <a:xfrm rot="16200000">
            <a:off x="1153699" y="3804520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4E26547-3A44-4203-84F2-6EF78DC8D4F4}"/>
              </a:ext>
            </a:extLst>
          </p:cNvPr>
          <p:cNvSpPr/>
          <p:nvPr/>
        </p:nvSpPr>
        <p:spPr>
          <a:xfrm>
            <a:off x="1905003" y="3977774"/>
            <a:ext cx="170751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AI GPT-3</a:t>
            </a:r>
            <a:endParaRPr lang="zh-CN" altLang="en-US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FC44F1B-4EEE-47C1-91CB-16B17F2F62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25" t="34899" r="50917" b="47098"/>
          <a:stretch/>
        </p:blipFill>
        <p:spPr>
          <a:xfrm>
            <a:off x="4377432" y="4303718"/>
            <a:ext cx="6492192" cy="196500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B4C2804-1E99-49A5-AB71-91CB1D960D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666" t="60247" r="18160" b="34126"/>
          <a:stretch/>
        </p:blipFill>
        <p:spPr>
          <a:xfrm>
            <a:off x="4377432" y="2383616"/>
            <a:ext cx="6978443" cy="812841"/>
          </a:xfrm>
          <a:prstGeom prst="rect">
            <a:avLst/>
          </a:prstGeom>
        </p:spPr>
      </p:pic>
      <p:sp>
        <p:nvSpPr>
          <p:cNvPr id="32" name="箭头: 右 31">
            <a:extLst>
              <a:ext uri="{FF2B5EF4-FFF2-40B4-BE49-F238E27FC236}">
                <a16:creationId xmlns:a16="http://schemas.microsoft.com/office/drawing/2014/main" id="{F94FBDF7-D12E-4F8A-B73E-B146055CD51F}"/>
              </a:ext>
            </a:extLst>
          </p:cNvPr>
          <p:cNvSpPr/>
          <p:nvPr/>
        </p:nvSpPr>
        <p:spPr>
          <a:xfrm>
            <a:off x="2897233" y="5020477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0DF6C073-9BFA-43A0-B97E-FB42B97EB8D8}"/>
              </a:ext>
            </a:extLst>
          </p:cNvPr>
          <p:cNvSpPr/>
          <p:nvPr/>
        </p:nvSpPr>
        <p:spPr>
          <a:xfrm>
            <a:off x="2897233" y="2494674"/>
            <a:ext cx="1264596" cy="535022"/>
          </a:xfrm>
          <a:prstGeom prst="rightArrow">
            <a:avLst/>
          </a:prstGeom>
          <a:solidFill>
            <a:srgbClr val="BBD3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27C1AC52-4530-4E13-BF77-82A711EF1E07}"/>
              </a:ext>
            </a:extLst>
          </p:cNvPr>
          <p:cNvSpPr/>
          <p:nvPr/>
        </p:nvSpPr>
        <p:spPr>
          <a:xfrm>
            <a:off x="4166316" y="1794337"/>
            <a:ext cx="7160936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Translation makes sense, but wrong and unspecific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5F68E4B-1C0B-45E2-A10A-394FBD31B66B}"/>
              </a:ext>
            </a:extLst>
          </p:cNvPr>
          <p:cNvSpPr/>
          <p:nvPr/>
        </p:nvSpPr>
        <p:spPr>
          <a:xfrm>
            <a:off x="7629832" y="2434416"/>
            <a:ext cx="3726043" cy="4770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6BE00E6-2FB1-4C0A-B28A-4C25C5D0B5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344" t="72222" r="47656" b="15695"/>
          <a:stretch/>
        </p:blipFill>
        <p:spPr>
          <a:xfrm>
            <a:off x="918925" y="2208391"/>
            <a:ext cx="1762705" cy="119808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056C4BE-87EF-425C-B3E1-C95D87A92035}"/>
              </a:ext>
            </a:extLst>
          </p:cNvPr>
          <p:cNvSpPr/>
          <p:nvPr/>
        </p:nvSpPr>
        <p:spPr>
          <a:xfrm>
            <a:off x="6746240" y="2434416"/>
            <a:ext cx="2651760" cy="477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8BF6048-6BD5-4838-B4FE-95DC03F4F2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06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4"/>
    </mc:Choice>
    <mc:Fallback xmlns="">
      <p:transition spd="slow" advTm="20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" grpId="0" animBg="1"/>
      <p:bldP spid="33" grpId="0" animBg="1"/>
      <p:bldP spid="36" grpId="0"/>
      <p:bldP spid="17" grpId="0" animBg="1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Diagram 3">
            <a:extLst>
              <a:ext uri="{FF2B5EF4-FFF2-40B4-BE49-F238E27FC236}">
                <a16:creationId xmlns:a16="http://schemas.microsoft.com/office/drawing/2014/main" id="{7CF53DA0-951F-431A-ABB7-AF793D038A42}"/>
              </a:ext>
            </a:extLst>
          </p:cNvPr>
          <p:cNvGraphicFramePr/>
          <p:nvPr/>
        </p:nvGraphicFramePr>
        <p:xfrm>
          <a:off x="142239" y="-79860"/>
          <a:ext cx="11927841" cy="677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B60A77C9-F162-4C66-B5E4-879C5D51A710}"/>
              </a:ext>
            </a:extLst>
          </p:cNvPr>
          <p:cNvSpPr/>
          <p:nvPr/>
        </p:nvSpPr>
        <p:spPr>
          <a:xfrm>
            <a:off x="4910474" y="1883138"/>
            <a:ext cx="214834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Major Steps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2B7DC1-9030-498F-B7B6-1DBBE3905CE8}"/>
              </a:ext>
            </a:extLst>
          </p:cNvPr>
          <p:cNvSpPr/>
          <p:nvPr/>
        </p:nvSpPr>
        <p:spPr>
          <a:xfrm>
            <a:off x="6491153" y="2453352"/>
            <a:ext cx="2459328" cy="175020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 descr="绿勾红叉 的图像结果">
            <a:extLst>
              <a:ext uri="{FF2B5EF4-FFF2-40B4-BE49-F238E27FC236}">
                <a16:creationId xmlns:a16="http://schemas.microsoft.com/office/drawing/2014/main" id="{35EEBAE3-F4FC-4BAA-84B8-ADEE9761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259" y="2604905"/>
            <a:ext cx="1191340" cy="146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A98A484A-D861-4E6F-BBFD-FF5546AE3C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2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2"/>
    </mc:Choice>
    <mc:Fallback xmlns="">
      <p:transition spd="slow" advTm="12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16C569-BCCC-40A0-86F6-33A6503837D8}"/>
              </a:ext>
            </a:extLst>
          </p:cNvPr>
          <p:cNvSpPr/>
          <p:nvPr/>
        </p:nvSpPr>
        <p:spPr>
          <a:xfrm>
            <a:off x="0" y="212711"/>
            <a:ext cx="26003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6.1 Conclusion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F071D6-FC1D-481F-8BC2-CCFD424AB574}"/>
              </a:ext>
            </a:extLst>
          </p:cNvPr>
          <p:cNvSpPr/>
          <p:nvPr/>
        </p:nvSpPr>
        <p:spPr>
          <a:xfrm>
            <a:off x="0" y="774661"/>
            <a:ext cx="115448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Overall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799906-4E63-4276-A78F-578C2C2C6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73"/>
          <a:stretch/>
        </p:blipFill>
        <p:spPr>
          <a:xfrm>
            <a:off x="830175" y="2066225"/>
            <a:ext cx="3955773" cy="35856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C5ED9E-4C19-4E12-9D47-253346F4F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584" y="1606246"/>
            <a:ext cx="4709241" cy="4505622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D78CEC2-207C-4F8D-BDC2-3E89E140F3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2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90"/>
    </mc:Choice>
    <mc:Fallback xmlns="">
      <p:transition spd="slow" advTm="39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8CB0A8F-1121-401B-B18B-46EE80280449}"/>
              </a:ext>
            </a:extLst>
          </p:cNvPr>
          <p:cNvSpPr/>
          <p:nvPr/>
        </p:nvSpPr>
        <p:spPr>
          <a:xfrm>
            <a:off x="489506" y="225619"/>
            <a:ext cx="18069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2424D4-3DD5-47D0-8757-61C2743FA00E}"/>
              </a:ext>
            </a:extLst>
          </p:cNvPr>
          <p:cNvSpPr/>
          <p:nvPr/>
        </p:nvSpPr>
        <p:spPr>
          <a:xfrm>
            <a:off x="5734734" y="4590605"/>
            <a:ext cx="2220480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Semi-automatic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A71D86F-A845-465F-BC24-E20CAA92A3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67" t="21630" r="10500" b="36148"/>
          <a:stretch/>
        </p:blipFill>
        <p:spPr>
          <a:xfrm>
            <a:off x="489506" y="2042809"/>
            <a:ext cx="2314955" cy="358566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D6DB881-547D-4DB9-BD11-792852E408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973"/>
          <a:stretch/>
        </p:blipFill>
        <p:spPr>
          <a:xfrm>
            <a:off x="8044982" y="2042809"/>
            <a:ext cx="3955773" cy="3585664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67654911-E703-40CC-ABBB-D1BC5909E948}"/>
              </a:ext>
            </a:extLst>
          </p:cNvPr>
          <p:cNvSpPr/>
          <p:nvPr/>
        </p:nvSpPr>
        <p:spPr>
          <a:xfrm>
            <a:off x="3222159" y="4590605"/>
            <a:ext cx="223811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Fully-automatic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8DC136E-4EE8-4B89-99B8-A7229868F041}"/>
              </a:ext>
            </a:extLst>
          </p:cNvPr>
          <p:cNvSpPr/>
          <p:nvPr/>
        </p:nvSpPr>
        <p:spPr>
          <a:xfrm>
            <a:off x="3196398" y="2631611"/>
            <a:ext cx="207620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Uni-functional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A7204DB-D7C4-4041-B911-0AC2C892CE72}"/>
              </a:ext>
            </a:extLst>
          </p:cNvPr>
          <p:cNvSpPr/>
          <p:nvPr/>
        </p:nvSpPr>
        <p:spPr>
          <a:xfrm>
            <a:off x="3222159" y="3611108"/>
            <a:ext cx="158408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Post Reply</a:t>
            </a:r>
            <a:endParaRPr lang="en-US" altLang="zh-CN" sz="25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D99E5CE-D15E-4483-8BEA-73E9B28ABC19}"/>
              </a:ext>
            </a:extLst>
          </p:cNvPr>
          <p:cNvSpPr/>
          <p:nvPr/>
        </p:nvSpPr>
        <p:spPr>
          <a:xfrm>
            <a:off x="5734734" y="2641005"/>
            <a:ext cx="231024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Multi-functional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E0BF383-0B97-4894-BBAA-C63946AA039E}"/>
              </a:ext>
            </a:extLst>
          </p:cNvPr>
          <p:cNvSpPr/>
          <p:nvPr/>
        </p:nvSpPr>
        <p:spPr>
          <a:xfrm>
            <a:off x="5734734" y="3611108"/>
            <a:ext cx="220925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Post Processing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5E36656-4559-40DD-84C9-BB320A12E635}"/>
              </a:ext>
            </a:extLst>
          </p:cNvPr>
          <p:cNvSpPr/>
          <p:nvPr/>
        </p:nvSpPr>
        <p:spPr>
          <a:xfrm>
            <a:off x="489506" y="752473"/>
            <a:ext cx="402385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 Teaching Assistant (AITA)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F9DFD0E0-893D-4049-9B97-4EBB8B0213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154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28"/>
    </mc:Choice>
    <mc:Fallback>
      <p:transition spd="slow" advTm="18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7" grpId="0"/>
      <p:bldP spid="31" grpId="0"/>
      <p:bldP spid="32" grpId="0"/>
      <p:bldP spid="33" grpId="0"/>
      <p:bldP spid="34" grpId="0"/>
      <p:bldP spid="3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16C569-BCCC-40A0-86F6-33A6503837D8}"/>
              </a:ext>
            </a:extLst>
          </p:cNvPr>
          <p:cNvSpPr/>
          <p:nvPr/>
        </p:nvSpPr>
        <p:spPr>
          <a:xfrm>
            <a:off x="0" y="212711"/>
            <a:ext cx="26003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6.1 Conclusion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F071D6-FC1D-481F-8BC2-CCFD424AB574}"/>
              </a:ext>
            </a:extLst>
          </p:cNvPr>
          <p:cNvSpPr/>
          <p:nvPr/>
        </p:nvSpPr>
        <p:spPr>
          <a:xfrm>
            <a:off x="0" y="774661"/>
            <a:ext cx="392447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 Labeling System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 descr="图表, 折线图&#10;&#10;描述已自动生成">
            <a:extLst>
              <a:ext uri="{FF2B5EF4-FFF2-40B4-BE49-F238E27FC236}">
                <a16:creationId xmlns:a16="http://schemas.microsoft.com/office/drawing/2014/main" id="{4AA763F3-B3A4-4FBA-934F-537A4CDDA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1040"/>
            <a:ext cx="7140807" cy="36169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31664A-B93B-497A-807A-5E551CEB06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450" t="65283" r="25633" b="9423"/>
          <a:stretch/>
        </p:blipFill>
        <p:spPr>
          <a:xfrm>
            <a:off x="6516087" y="0"/>
            <a:ext cx="5675914" cy="324104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DA27649-0058-424C-BD25-091AB944CF53}"/>
              </a:ext>
            </a:extLst>
          </p:cNvPr>
          <p:cNvSpPr/>
          <p:nvPr/>
        </p:nvSpPr>
        <p:spPr>
          <a:xfrm>
            <a:off x="7887711" y="4810992"/>
            <a:ext cx="355738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Highest Accuracy</a:t>
            </a:r>
            <a:r>
              <a:rPr lang="zh-CN" altLang="en-US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≈ 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90%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DCF2203-F5F2-41F4-8618-584FC8C34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9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2"/>
    </mc:Choice>
    <mc:Fallback xmlns="">
      <p:transition spd="slow" advTm="12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01596C-826E-48A6-A089-DF8F315A7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717" y="1311361"/>
            <a:ext cx="6590886" cy="395731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303B2D4-F777-42C6-B769-CC147027774D}"/>
              </a:ext>
            </a:extLst>
          </p:cNvPr>
          <p:cNvSpPr/>
          <p:nvPr/>
        </p:nvSpPr>
        <p:spPr>
          <a:xfrm>
            <a:off x="0" y="212711"/>
            <a:ext cx="26003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6.1 Conclusion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54216B-822A-4611-98A3-D14884D4AC7C}"/>
              </a:ext>
            </a:extLst>
          </p:cNvPr>
          <p:cNvSpPr/>
          <p:nvPr/>
        </p:nvSpPr>
        <p:spPr>
          <a:xfrm>
            <a:off x="0" y="766709"/>
            <a:ext cx="360387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Duplicate Posts 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E4DDC9-852B-4557-AF3A-E989515413C0}"/>
              </a:ext>
            </a:extLst>
          </p:cNvPr>
          <p:cNvSpPr/>
          <p:nvPr/>
        </p:nvSpPr>
        <p:spPr>
          <a:xfrm>
            <a:off x="6984680" y="2951945"/>
            <a:ext cx="497924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Highest Accuracy (Quora)</a:t>
            </a:r>
            <a:r>
              <a:rPr lang="zh-CN" altLang="en-US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≈ 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98.5%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AEDE529-41A1-4380-B762-298C4DB5E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8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01"/>
    </mc:Choice>
    <mc:Fallback xmlns="">
      <p:transition spd="slow" advTm="11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03B2D4-F777-42C6-B769-CC147027774D}"/>
              </a:ext>
            </a:extLst>
          </p:cNvPr>
          <p:cNvSpPr/>
          <p:nvPr/>
        </p:nvSpPr>
        <p:spPr>
          <a:xfrm>
            <a:off x="0" y="212711"/>
            <a:ext cx="26003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6.1 Conclusion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54216B-822A-4611-98A3-D14884D4AC7C}"/>
              </a:ext>
            </a:extLst>
          </p:cNvPr>
          <p:cNvSpPr/>
          <p:nvPr/>
        </p:nvSpPr>
        <p:spPr>
          <a:xfrm>
            <a:off x="0" y="766709"/>
            <a:ext cx="3603872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Duplicate Posts 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E4DDC9-852B-4557-AF3A-E989515413C0}"/>
              </a:ext>
            </a:extLst>
          </p:cNvPr>
          <p:cNvSpPr/>
          <p:nvPr/>
        </p:nvSpPr>
        <p:spPr>
          <a:xfrm>
            <a:off x="1905611" y="2137452"/>
            <a:ext cx="8380820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performance in identifying duplicate Piazza posts, </a:t>
            </a:r>
          </a:p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 for posts in different semesters and complicated posts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7" name="表格 8">
            <a:extLst>
              <a:ext uri="{FF2B5EF4-FFF2-40B4-BE49-F238E27FC236}">
                <a16:creationId xmlns:a16="http://schemas.microsoft.com/office/drawing/2014/main" id="{DC350EB5-98ED-4B41-99CA-1D97027D8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733705"/>
              </p:ext>
            </p:extLst>
          </p:nvPr>
        </p:nvGraphicFramePr>
        <p:xfrm>
          <a:off x="1" y="3066626"/>
          <a:ext cx="6096000" cy="1249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294356314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3180443332"/>
                    </a:ext>
                  </a:extLst>
                </a:gridCol>
                <a:gridCol w="1183640">
                  <a:extLst>
                    <a:ext uri="{9D8B030D-6E8A-4147-A177-3AD203B41FA5}">
                      <a16:colId xmlns:a16="http://schemas.microsoft.com/office/drawing/2014/main" val="4152061543"/>
                    </a:ext>
                  </a:extLst>
                </a:gridCol>
                <a:gridCol w="1173480">
                  <a:extLst>
                    <a:ext uri="{9D8B030D-6E8A-4147-A177-3AD203B41FA5}">
                      <a16:colId xmlns:a16="http://schemas.microsoft.com/office/drawing/2014/main" val="126888254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709161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Post 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Post 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Source 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Source 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Confidence (%)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70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What should we watch/study to prepare for the midterm on Monday? 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I was wondering how I can prepare for the midterm? Should we just look at the quiz and prepare based on it?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COMP 401 Fall 2015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COMP 401 Fall 2015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94.291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74211"/>
                  </a:ext>
                </a:extLst>
              </a:tr>
            </a:tbl>
          </a:graphicData>
        </a:graphic>
      </p:graphicFrame>
      <p:graphicFrame>
        <p:nvGraphicFramePr>
          <p:cNvPr id="10" name="表格 8">
            <a:extLst>
              <a:ext uri="{FF2B5EF4-FFF2-40B4-BE49-F238E27FC236}">
                <a16:creationId xmlns:a16="http://schemas.microsoft.com/office/drawing/2014/main" id="{15E88715-6E2D-46F7-8D12-4D09AC129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83426"/>
              </p:ext>
            </p:extLst>
          </p:nvPr>
        </p:nvGraphicFramePr>
        <p:xfrm>
          <a:off x="1" y="4316306"/>
          <a:ext cx="6095999" cy="1249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294356314"/>
                    </a:ext>
                  </a:extLst>
                </a:gridCol>
                <a:gridCol w="1539240">
                  <a:extLst>
                    <a:ext uri="{9D8B030D-6E8A-4147-A177-3AD203B41FA5}">
                      <a16:colId xmlns:a16="http://schemas.microsoft.com/office/drawing/2014/main" val="3180443332"/>
                    </a:ext>
                  </a:extLst>
                </a:gridCol>
                <a:gridCol w="1183640">
                  <a:extLst>
                    <a:ext uri="{9D8B030D-6E8A-4147-A177-3AD203B41FA5}">
                      <a16:colId xmlns:a16="http://schemas.microsoft.com/office/drawing/2014/main" val="4152061543"/>
                    </a:ext>
                  </a:extLst>
                </a:gridCol>
                <a:gridCol w="1173479">
                  <a:extLst>
                    <a:ext uri="{9D8B030D-6E8A-4147-A177-3AD203B41FA5}">
                      <a16:colId xmlns:a16="http://schemas.microsoft.com/office/drawing/2014/main" val="126888254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709161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Post 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Post 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Source 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Source 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Confidence (%)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70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Does the knight have to “walk” into the gorge or across the bridge, or can it just appear?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Can we make the knight appear on the bridge scene instead of walking across the bridge?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COMP 401 Fall 2013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COMP 401 Fall 2015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96.366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74211"/>
                  </a:ext>
                </a:extLst>
              </a:tr>
            </a:tbl>
          </a:graphicData>
        </a:graphic>
      </p:graphicFrame>
      <p:graphicFrame>
        <p:nvGraphicFramePr>
          <p:cNvPr id="11" name="表格 8">
            <a:extLst>
              <a:ext uri="{FF2B5EF4-FFF2-40B4-BE49-F238E27FC236}">
                <a16:creationId xmlns:a16="http://schemas.microsoft.com/office/drawing/2014/main" id="{015E2880-84F6-4671-AA91-A2EDF54E9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262951"/>
              </p:ext>
            </p:extLst>
          </p:nvPr>
        </p:nvGraphicFramePr>
        <p:xfrm>
          <a:off x="6095999" y="3066626"/>
          <a:ext cx="609600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680">
                  <a:extLst>
                    <a:ext uri="{9D8B030D-6E8A-4147-A177-3AD203B41FA5}">
                      <a16:colId xmlns:a16="http://schemas.microsoft.com/office/drawing/2014/main" val="2294356314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180443332"/>
                    </a:ext>
                  </a:extLst>
                </a:gridCol>
                <a:gridCol w="675640">
                  <a:extLst>
                    <a:ext uri="{9D8B030D-6E8A-4147-A177-3AD203B41FA5}">
                      <a16:colId xmlns:a16="http://schemas.microsoft.com/office/drawing/2014/main" val="4152061543"/>
                    </a:ext>
                  </a:extLst>
                </a:gridCol>
                <a:gridCol w="650240">
                  <a:extLst>
                    <a:ext uri="{9D8B030D-6E8A-4147-A177-3AD203B41FA5}">
                      <a16:colId xmlns:a16="http://schemas.microsoft.com/office/drawing/2014/main" val="1268882546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709161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Post 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Post 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Source 1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Source 2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Confidence (%)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70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I keep getting this error: “W***public void </a:t>
                      </a:r>
                      <a:r>
                        <a:rPr lang="en-US" altLang="zh-CN" sz="1000" dirty="0" err="1"/>
                        <a:t>grail.ABridgeScene</a:t>
                      </a:r>
                      <a:r>
                        <a:rPr lang="en-US" altLang="zh-CN" sz="1000" dirty="0"/>
                        <a:t>. </a:t>
                      </a:r>
                      <a:r>
                        <a:rPr lang="en-US" altLang="zh-CN" sz="1000" dirty="0" err="1"/>
                        <a:t>addPropertyChangeListener</a:t>
                      </a:r>
                      <a:r>
                        <a:rPr lang="en-US" altLang="zh-CN" sz="1000" dirty="0"/>
                        <a:t> (</a:t>
                      </a:r>
                      <a:r>
                        <a:rPr lang="en-US" altLang="zh-CN" sz="1000" dirty="0" err="1"/>
                        <a:t>java.beans.PropertyChangeListener</a:t>
                      </a:r>
                      <a:r>
                        <a:rPr lang="en-US" altLang="zh-CN" sz="1000" dirty="0"/>
                        <a:t>) should be associated with annotation: @ObserverRegisterer (Property Listener)” However, when I add the annotation “@</a:t>
                      </a:r>
                      <a:r>
                        <a:rPr lang="en-US" altLang="zh-CN" sz="1000" dirty="0" err="1"/>
                        <a:t>ObserverRegisterer</a:t>
                      </a:r>
                      <a:r>
                        <a:rPr lang="en-US" altLang="zh-CN" sz="1000" dirty="0"/>
                        <a:t>(Property Listener)” it keeps giving me errors?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I’m getting the following warnings: W***public void </a:t>
                      </a:r>
                      <a:r>
                        <a:rPr lang="en-US" altLang="zh-CN" sz="1000" dirty="0" err="1"/>
                        <a:t>grail.composites.AGorge</a:t>
                      </a:r>
                      <a:r>
                        <a:rPr lang="en-US" altLang="zh-CN" sz="1000" dirty="0"/>
                        <a:t>. </a:t>
                      </a:r>
                      <a:r>
                        <a:rPr lang="en-US" altLang="zh-CN" sz="1000" dirty="0" err="1"/>
                        <a:t>addPropertyChangeListener</a:t>
                      </a:r>
                      <a:r>
                        <a:rPr lang="en-US" altLang="zh-CN" sz="1000" dirty="0"/>
                        <a:t> (</a:t>
                      </a:r>
                      <a:r>
                        <a:rPr lang="en-US" altLang="zh-CN" sz="1000" dirty="0" err="1"/>
                        <a:t>java.beans.PropertyChangeListener</a:t>
                      </a:r>
                      <a:r>
                        <a:rPr lang="en-US" altLang="zh-CN" sz="1000" dirty="0"/>
                        <a:t>) should be associated with annotation: @ObserverRegisterer (Property Listener). Are we able to safely ignore this without losing points?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COMP 401 Fall 2015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COMP 401 Fall 2016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96.995</a:t>
                      </a:r>
                      <a:endParaRPr lang="zh-CN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74211"/>
                  </a:ext>
                </a:extLst>
              </a:tr>
            </a:tbl>
          </a:graphicData>
        </a:graphic>
      </p:graphicFrame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571D9AE-4E66-4ECE-A4FA-AED57ADF9A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73"/>
    </mc:Choice>
    <mc:Fallback xmlns="">
      <p:transition spd="slow" advTm="11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F071D6-FC1D-481F-8BC2-CCFD424AB574}"/>
              </a:ext>
            </a:extLst>
          </p:cNvPr>
          <p:cNvSpPr/>
          <p:nvPr/>
        </p:nvSpPr>
        <p:spPr>
          <a:xfrm>
            <a:off x="-205449" y="766709"/>
            <a:ext cx="6636473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Incomplete Office Hours Requests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1D681E9-06C7-4211-AEAE-3A1E183912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9" t="28369" r="20372" b="6383"/>
          <a:stretch/>
        </p:blipFill>
        <p:spPr>
          <a:xfrm>
            <a:off x="1" y="3420262"/>
            <a:ext cx="5672266" cy="34377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58A259-444B-48ED-9C71-57F3E12C2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" r="483"/>
          <a:stretch/>
        </p:blipFill>
        <p:spPr>
          <a:xfrm>
            <a:off x="6519734" y="0"/>
            <a:ext cx="5672266" cy="343773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E411A5A-3689-4660-BE88-F454EBDDD9FD}"/>
              </a:ext>
            </a:extLst>
          </p:cNvPr>
          <p:cNvSpPr/>
          <p:nvPr/>
        </p:nvSpPr>
        <p:spPr>
          <a:xfrm>
            <a:off x="0" y="212711"/>
            <a:ext cx="26003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6.1 Conclusion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A1D8C9-1119-4E0B-8456-972AD09C4C92}"/>
              </a:ext>
            </a:extLst>
          </p:cNvPr>
          <p:cNvSpPr/>
          <p:nvPr/>
        </p:nvSpPr>
        <p:spPr>
          <a:xfrm>
            <a:off x="6835868" y="4662076"/>
            <a:ext cx="456567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Highest Accuracy (Time)</a:t>
            </a:r>
            <a:r>
              <a:rPr lang="zh-CN" altLang="en-US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100%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21B726-D135-4D3F-BCE0-003B6369125C}"/>
              </a:ext>
            </a:extLst>
          </p:cNvPr>
          <p:cNvSpPr/>
          <p:nvPr/>
        </p:nvSpPr>
        <p:spPr>
          <a:xfrm>
            <a:off x="6756519" y="5521510"/>
            <a:ext cx="472437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Highest Accuracy (Reason)</a:t>
            </a:r>
            <a:r>
              <a:rPr lang="zh-CN" altLang="en-US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= 95%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268CB60-8474-498B-ABE5-C51CA8E9C6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0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0"/>
    </mc:Choice>
    <mc:Fallback xmlns="">
      <p:transition spd="slow" advTm="1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F071D6-FC1D-481F-8BC2-CCFD424AB574}"/>
              </a:ext>
            </a:extLst>
          </p:cNvPr>
          <p:cNvSpPr/>
          <p:nvPr/>
        </p:nvSpPr>
        <p:spPr>
          <a:xfrm>
            <a:off x="-205449" y="766709"/>
            <a:ext cx="6636473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Incomplete Office Hours Requests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Identifier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411A5A-3689-4660-BE88-F454EBDDD9FD}"/>
              </a:ext>
            </a:extLst>
          </p:cNvPr>
          <p:cNvSpPr/>
          <p:nvPr/>
        </p:nvSpPr>
        <p:spPr>
          <a:xfrm>
            <a:off x="0" y="212711"/>
            <a:ext cx="26003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6.1 Conclusion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321B726-D135-4D3F-BCE0-003B6369125C}"/>
              </a:ext>
            </a:extLst>
          </p:cNvPr>
          <p:cNvSpPr/>
          <p:nvPr/>
        </p:nvSpPr>
        <p:spPr>
          <a:xfrm>
            <a:off x="2561218" y="2242217"/>
            <a:ext cx="706956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performance on generating automatic reply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C5F4685-79AA-455D-837D-F11F7CE3F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36" t="43627" r="17899" b="26950"/>
          <a:stretch/>
        </p:blipFill>
        <p:spPr>
          <a:xfrm>
            <a:off x="0" y="3000809"/>
            <a:ext cx="6096000" cy="15364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59F6488-3D27-4D85-8889-D2A75F94B1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17" t="37475" r="9584" b="44588"/>
          <a:stretch/>
        </p:blipFill>
        <p:spPr>
          <a:xfrm>
            <a:off x="6096000" y="2989791"/>
            <a:ext cx="6096000" cy="90445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E6BDCCE-5B9D-4B2D-9E77-FC9CC76896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17" t="55814" r="9584" b="30082"/>
          <a:stretch/>
        </p:blipFill>
        <p:spPr>
          <a:xfrm>
            <a:off x="6096000" y="3901769"/>
            <a:ext cx="6096000" cy="71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B0357BD-3107-4079-A9A2-B9853E6C5A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17" t="70523" r="9584" b="18408"/>
          <a:stretch/>
        </p:blipFill>
        <p:spPr>
          <a:xfrm>
            <a:off x="6096000" y="4620490"/>
            <a:ext cx="6096000" cy="558186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166998A-3AD5-4667-BEB3-8CEA2C3C4A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7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15"/>
    </mc:Choice>
    <mc:Fallback xmlns="">
      <p:transition spd="slow" advTm="9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4" name="Diagram 3">
            <a:extLst>
              <a:ext uri="{FF2B5EF4-FFF2-40B4-BE49-F238E27FC236}">
                <a16:creationId xmlns:a16="http://schemas.microsoft.com/office/drawing/2014/main" id="{7CF53DA0-951F-431A-ABB7-AF793D038A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903766"/>
              </p:ext>
            </p:extLst>
          </p:nvPr>
        </p:nvGraphicFramePr>
        <p:xfrm>
          <a:off x="142239" y="783740"/>
          <a:ext cx="11927841" cy="6773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 descr="勾号 的图像结果">
            <a:extLst>
              <a:ext uri="{FF2B5EF4-FFF2-40B4-BE49-F238E27FC236}">
                <a16:creationId xmlns:a16="http://schemas.microsoft.com/office/drawing/2014/main" id="{E7FFE21F-49BA-45F8-887F-64005D9C0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15" y="3094082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93AFC28-2CAA-4C8D-8DA5-899DAD2F959C}"/>
              </a:ext>
            </a:extLst>
          </p:cNvPr>
          <p:cNvSpPr/>
          <p:nvPr/>
        </p:nvSpPr>
        <p:spPr>
          <a:xfrm>
            <a:off x="0" y="212711"/>
            <a:ext cx="2600392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6.1 Conclusion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2897CC9-01C1-4162-B5CF-7C846934D062}"/>
              </a:ext>
            </a:extLst>
          </p:cNvPr>
          <p:cNvSpPr/>
          <p:nvPr/>
        </p:nvSpPr>
        <p:spPr>
          <a:xfrm>
            <a:off x="20319" y="728237"/>
            <a:ext cx="459452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 Assignment Assistant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4" descr="绿勾红叉 的图像结果">
            <a:extLst>
              <a:ext uri="{FF2B5EF4-FFF2-40B4-BE49-F238E27FC236}">
                <a16:creationId xmlns:a16="http://schemas.microsoft.com/office/drawing/2014/main" id="{21F4BF58-2672-46E3-AC1C-0DD068F79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259" y="3468505"/>
            <a:ext cx="1191340" cy="146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522A352-E5EC-4474-A7C2-80C00B816611}"/>
              </a:ext>
            </a:extLst>
          </p:cNvPr>
          <p:cNvSpPr/>
          <p:nvPr/>
        </p:nvSpPr>
        <p:spPr>
          <a:xfrm>
            <a:off x="2972388" y="2198364"/>
            <a:ext cx="624722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Successfully identify target function/method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419C498-AB1A-43F2-B9EE-55BD3FFED5DF}"/>
              </a:ext>
            </a:extLst>
          </p:cNvPr>
          <p:cNvSpPr/>
          <p:nvPr/>
        </p:nvSpPr>
        <p:spPr>
          <a:xfrm>
            <a:off x="3288179" y="2786429"/>
            <a:ext cx="5615641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Fail to translate target function/method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1CC7CC5-1CE7-42E8-8419-A20668883B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2"/>
    </mc:Choice>
    <mc:Fallback xmlns="">
      <p:transition spd="slow" advTm="1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893947-FEE9-49A8-9649-F8A468668342}"/>
              </a:ext>
            </a:extLst>
          </p:cNvPr>
          <p:cNvSpPr/>
          <p:nvPr/>
        </p:nvSpPr>
        <p:spPr>
          <a:xfrm>
            <a:off x="0" y="212711"/>
            <a:ext cx="2823210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6.2 Future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B140081-7FBE-4F56-B75F-5A19685D6E24}"/>
              </a:ext>
            </a:extLst>
          </p:cNvPr>
          <p:cNvSpPr/>
          <p:nvPr/>
        </p:nvSpPr>
        <p:spPr>
          <a:xfrm>
            <a:off x="387939" y="1408735"/>
            <a:ext cx="3785228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Accuracy improvement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FB14084-E3B2-4549-9BEF-777DFB8D3904}"/>
              </a:ext>
            </a:extLst>
          </p:cNvPr>
          <p:cNvSpPr/>
          <p:nvPr/>
        </p:nvSpPr>
        <p:spPr>
          <a:xfrm>
            <a:off x="203115" y="2850829"/>
            <a:ext cx="3785228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Model completeness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0509D1-EA64-49CA-820C-354F4F3143F0}"/>
              </a:ext>
            </a:extLst>
          </p:cNvPr>
          <p:cNvSpPr/>
          <p:nvPr/>
        </p:nvSpPr>
        <p:spPr>
          <a:xfrm>
            <a:off x="387939" y="4363308"/>
            <a:ext cx="3785228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Functionality expansion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BA7DDB-A601-4FBC-AE5A-B92550B41D28}"/>
              </a:ext>
            </a:extLst>
          </p:cNvPr>
          <p:cNvSpPr/>
          <p:nvPr/>
        </p:nvSpPr>
        <p:spPr>
          <a:xfrm>
            <a:off x="387939" y="5826679"/>
            <a:ext cx="6314418" cy="4770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More capable code summarization model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5F8B0C2-F53B-49B7-81E2-37AD96BCEDB7}"/>
              </a:ext>
            </a:extLst>
          </p:cNvPr>
          <p:cNvSpPr/>
          <p:nvPr/>
        </p:nvSpPr>
        <p:spPr>
          <a:xfrm>
            <a:off x="6096000" y="959518"/>
            <a:ext cx="321886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Fine-tune language models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F7D32D4-7FBA-404C-AFDA-3EBC8FD78459}"/>
              </a:ext>
            </a:extLst>
          </p:cNvPr>
          <p:cNvSpPr/>
          <p:nvPr/>
        </p:nvSpPr>
        <p:spPr>
          <a:xfrm>
            <a:off x="6112535" y="1426518"/>
            <a:ext cx="457392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 prediction models’ parameters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32EF99-A07B-4611-84BB-6B7F9EC1CFDA}"/>
              </a:ext>
            </a:extLst>
          </p:cNvPr>
          <p:cNvSpPr/>
          <p:nvPr/>
        </p:nvSpPr>
        <p:spPr>
          <a:xfrm>
            <a:off x="6112535" y="1875771"/>
            <a:ext cx="321886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Combine prediction models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5A27BB3-8276-4956-AF85-8371315DBC99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4173167" y="1159573"/>
            <a:ext cx="1922833" cy="48768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BC3EEBC-BC21-4761-8F76-6FE773C32D9D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4173167" y="1626573"/>
            <a:ext cx="1939368" cy="20689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FC731C1-1193-4E0B-980B-B3B7F454180E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4173167" y="1647262"/>
            <a:ext cx="1939368" cy="42856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FB529A4-D18C-4995-B2E5-79E13E4B4B66}"/>
              </a:ext>
            </a:extLst>
          </p:cNvPr>
          <p:cNvSpPr/>
          <p:nvPr/>
        </p:nvSpPr>
        <p:spPr>
          <a:xfrm>
            <a:off x="8095730" y="5865151"/>
            <a:ext cx="95012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Codex</a:t>
            </a:r>
            <a:endParaRPr lang="zh-CN" altLang="en-US" sz="20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0BD8B1E-A64D-4C7D-839F-9F24C5D0854C}"/>
              </a:ext>
            </a:extLst>
          </p:cNvPr>
          <p:cNvCxnSpPr>
            <a:stCxn id="9" idx="3"/>
            <a:endCxn id="24" idx="1"/>
          </p:cNvCxnSpPr>
          <p:nvPr/>
        </p:nvCxnSpPr>
        <p:spPr>
          <a:xfrm>
            <a:off x="6702357" y="6065206"/>
            <a:ext cx="1393373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D0118C40-81D8-4DBC-A5A9-A4E06E8BFC0E}"/>
              </a:ext>
            </a:extLst>
          </p:cNvPr>
          <p:cNvSpPr/>
          <p:nvPr/>
        </p:nvSpPr>
        <p:spPr>
          <a:xfrm>
            <a:off x="6066146" y="2483537"/>
            <a:ext cx="33810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Student </a:t>
            </a:r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nswer </a:t>
            </a:r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valuation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B29AC66-C39B-4F36-9622-330A92B1DD27}"/>
              </a:ext>
            </a:extLst>
          </p:cNvPr>
          <p:cNvSpPr/>
          <p:nvPr/>
        </p:nvSpPr>
        <p:spPr>
          <a:xfrm>
            <a:off x="6066146" y="2867459"/>
            <a:ext cx="269977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Learning Suggestion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C5E936E-820B-4EA0-B315-602107702D31}"/>
              </a:ext>
            </a:extLst>
          </p:cNvPr>
          <p:cNvSpPr/>
          <p:nvPr/>
        </p:nvSpPr>
        <p:spPr>
          <a:xfrm>
            <a:off x="6074445" y="3263933"/>
            <a:ext cx="363112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Duplicate Posts Identification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A1A4362F-8545-4B6A-AA81-C3B08605CDA8}"/>
              </a:ext>
            </a:extLst>
          </p:cNvPr>
          <p:cNvSpPr/>
          <p:nvPr/>
        </p:nvSpPr>
        <p:spPr>
          <a:xfrm>
            <a:off x="6074444" y="3644219"/>
            <a:ext cx="382829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Incomplete Posts Identification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4CB6046-DE45-4793-AB79-0B0A039313F1}"/>
              </a:ext>
            </a:extLst>
          </p:cNvPr>
          <p:cNvSpPr/>
          <p:nvPr/>
        </p:nvSpPr>
        <p:spPr>
          <a:xfrm>
            <a:off x="6092657" y="4358782"/>
            <a:ext cx="307648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Code Assignment Assist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958D8D-4B36-4674-B578-0832C4ADE210}"/>
              </a:ext>
            </a:extLst>
          </p:cNvPr>
          <p:cNvSpPr/>
          <p:nvPr/>
        </p:nvSpPr>
        <p:spPr>
          <a:xfrm>
            <a:off x="6072804" y="3980069"/>
            <a:ext cx="575670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Incomplete Office Hours Requests Identification 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AD0635D-BC16-4142-96CF-ACDAF2AAD5FB}"/>
              </a:ext>
            </a:extLst>
          </p:cNvPr>
          <p:cNvSpPr/>
          <p:nvPr/>
        </p:nvSpPr>
        <p:spPr>
          <a:xfrm>
            <a:off x="6094765" y="4752892"/>
            <a:ext cx="274305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Teaching Suggestion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AD1B52C7-ECA6-464C-A34D-9DD94C03CD42}"/>
              </a:ext>
            </a:extLst>
          </p:cNvPr>
          <p:cNvSpPr/>
          <p:nvPr/>
        </p:nvSpPr>
        <p:spPr>
          <a:xfrm>
            <a:off x="6094765" y="5109718"/>
            <a:ext cx="395172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Student </a:t>
            </a:r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Performance Prediction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CFD0F1BD-5217-42E9-9DF9-E8F1796FB0AA}"/>
              </a:ext>
            </a:extLst>
          </p:cNvPr>
          <p:cNvSpPr/>
          <p:nvPr/>
        </p:nvSpPr>
        <p:spPr>
          <a:xfrm>
            <a:off x="6112535" y="5451542"/>
            <a:ext cx="62549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 </a:t>
            </a:r>
            <a:r>
              <a:rPr lang="en-US" altLang="zh-CN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  <a:endParaRPr lang="zh-CN" altLang="en-US" sz="2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6B18DD70-9894-4E2F-9201-EB0D01259900}"/>
              </a:ext>
            </a:extLst>
          </p:cNvPr>
          <p:cNvCxnSpPr>
            <a:stCxn id="8" idx="3"/>
            <a:endCxn id="52" idx="1"/>
          </p:cNvCxnSpPr>
          <p:nvPr/>
        </p:nvCxnSpPr>
        <p:spPr>
          <a:xfrm flipV="1">
            <a:off x="4173167" y="2683592"/>
            <a:ext cx="1892979" cy="191824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ECA75F9-BED3-4F30-A7AB-4AE8BF38FA00}"/>
              </a:ext>
            </a:extLst>
          </p:cNvPr>
          <p:cNvCxnSpPr>
            <a:stCxn id="8" idx="3"/>
            <a:endCxn id="53" idx="1"/>
          </p:cNvCxnSpPr>
          <p:nvPr/>
        </p:nvCxnSpPr>
        <p:spPr>
          <a:xfrm flipV="1">
            <a:off x="4173167" y="3067514"/>
            <a:ext cx="1892979" cy="153432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10106351-D8F5-4664-A64E-599D1DA7F994}"/>
              </a:ext>
            </a:extLst>
          </p:cNvPr>
          <p:cNvCxnSpPr>
            <a:stCxn id="8" idx="3"/>
            <a:endCxn id="54" idx="1"/>
          </p:cNvCxnSpPr>
          <p:nvPr/>
        </p:nvCxnSpPr>
        <p:spPr>
          <a:xfrm flipV="1">
            <a:off x="4173167" y="3463988"/>
            <a:ext cx="1901278" cy="113784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9104608F-B9DE-4072-A6D6-48429F6A676D}"/>
              </a:ext>
            </a:extLst>
          </p:cNvPr>
          <p:cNvCxnSpPr>
            <a:stCxn id="8" idx="3"/>
            <a:endCxn id="55" idx="1"/>
          </p:cNvCxnSpPr>
          <p:nvPr/>
        </p:nvCxnSpPr>
        <p:spPr>
          <a:xfrm flipV="1">
            <a:off x="4173167" y="3844274"/>
            <a:ext cx="1901277" cy="75756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398FAFBD-0923-4513-B5B9-6B5FDBFAADD2}"/>
              </a:ext>
            </a:extLst>
          </p:cNvPr>
          <p:cNvCxnSpPr>
            <a:cxnSpLocks/>
            <a:stCxn id="8" idx="3"/>
            <a:endCxn id="56" idx="1"/>
          </p:cNvCxnSpPr>
          <p:nvPr/>
        </p:nvCxnSpPr>
        <p:spPr>
          <a:xfrm flipV="1">
            <a:off x="4173167" y="4558837"/>
            <a:ext cx="1919490" cy="4299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D37D346-D0DD-4A07-AFDF-C46924A27D3B}"/>
              </a:ext>
            </a:extLst>
          </p:cNvPr>
          <p:cNvCxnSpPr>
            <a:stCxn id="8" idx="3"/>
            <a:endCxn id="57" idx="1"/>
          </p:cNvCxnSpPr>
          <p:nvPr/>
        </p:nvCxnSpPr>
        <p:spPr>
          <a:xfrm flipV="1">
            <a:off x="4173167" y="4180124"/>
            <a:ext cx="1899637" cy="42171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D98EA214-BE42-4359-82E7-D199332ADA91}"/>
              </a:ext>
            </a:extLst>
          </p:cNvPr>
          <p:cNvCxnSpPr>
            <a:stCxn id="8" idx="3"/>
            <a:endCxn id="58" idx="1"/>
          </p:cNvCxnSpPr>
          <p:nvPr/>
        </p:nvCxnSpPr>
        <p:spPr>
          <a:xfrm>
            <a:off x="4173167" y="4601835"/>
            <a:ext cx="1921598" cy="35111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BF5DC70F-7B77-4600-A312-DDB6F304CF12}"/>
              </a:ext>
            </a:extLst>
          </p:cNvPr>
          <p:cNvCxnSpPr>
            <a:stCxn id="8" idx="3"/>
            <a:endCxn id="59" idx="1"/>
          </p:cNvCxnSpPr>
          <p:nvPr/>
        </p:nvCxnSpPr>
        <p:spPr>
          <a:xfrm>
            <a:off x="4173167" y="4601835"/>
            <a:ext cx="1921598" cy="70793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76F1EDC6-B016-4A3F-9E51-BE6C54F7FF66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4173167" y="4601835"/>
            <a:ext cx="1939368" cy="1049762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4" descr="绿勾红叉 的图像结果">
            <a:extLst>
              <a:ext uri="{FF2B5EF4-FFF2-40B4-BE49-F238E27FC236}">
                <a16:creationId xmlns:a16="http://schemas.microsoft.com/office/drawing/2014/main" id="{4BC36A08-FB44-469C-BDD5-8410DD504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367" y="2503339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6" descr="勾号 的图像结果">
            <a:extLst>
              <a:ext uri="{FF2B5EF4-FFF2-40B4-BE49-F238E27FC236}">
                <a16:creationId xmlns:a16="http://schemas.microsoft.com/office/drawing/2014/main" id="{706CFF69-1FD2-4A98-8A2A-7B1C9D137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865" y="3103473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4" descr="绿勾红叉 的图像结果">
            <a:extLst>
              <a:ext uri="{FF2B5EF4-FFF2-40B4-BE49-F238E27FC236}">
                <a16:creationId xmlns:a16="http://schemas.microsoft.com/office/drawing/2014/main" id="{FD33F283-625A-4577-B722-E6AC71789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881" y="2894348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4" descr="绿勾红叉 的图像结果">
            <a:extLst>
              <a:ext uri="{FF2B5EF4-FFF2-40B4-BE49-F238E27FC236}">
                <a16:creationId xmlns:a16="http://schemas.microsoft.com/office/drawing/2014/main" id="{174370A9-D79E-40A7-8D99-81A543C06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211" y="3677313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绿勾红叉 的图像结果">
            <a:extLst>
              <a:ext uri="{FF2B5EF4-FFF2-40B4-BE49-F238E27FC236}">
                <a16:creationId xmlns:a16="http://schemas.microsoft.com/office/drawing/2014/main" id="{03B619CA-BD5E-4304-B316-CB12582F5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212" y="4802865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绿勾红叉 的图像结果">
            <a:extLst>
              <a:ext uri="{FF2B5EF4-FFF2-40B4-BE49-F238E27FC236}">
                <a16:creationId xmlns:a16="http://schemas.microsoft.com/office/drawing/2014/main" id="{20D5820C-7B5D-4055-81AC-9989994A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89" b="89778" l="3279" r="95082">
                        <a14:foregroundMark x1="19672" y1="12444" x2="19672" y2="12444"/>
                        <a14:foregroundMark x1="25683" y1="8889" x2="25683" y2="8889"/>
                        <a14:foregroundMark x1="78689" y1="16444" x2="78689" y2="16444"/>
                        <a14:foregroundMark x1="71585" y1="8889" x2="71585" y2="8889"/>
                        <a14:foregroundMark x1="95082" y1="28444" x2="95082" y2="28444"/>
                        <a14:foregroundMark x1="92896" y1="66667" x2="92896" y2="66667"/>
                        <a14:foregroundMark x1="10929" y1="61778" x2="10929" y2="61778"/>
                        <a14:foregroundMark x1="3279" y1="26667" x2="3279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647" y="5151695"/>
            <a:ext cx="310973" cy="38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勾号 的图像结果">
            <a:extLst>
              <a:ext uri="{FF2B5EF4-FFF2-40B4-BE49-F238E27FC236}">
                <a16:creationId xmlns:a16="http://schemas.microsoft.com/office/drawing/2014/main" id="{DD3E62C5-B4B3-414F-96E4-B41266F9A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136" y="3834674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勾号 的图像结果">
            <a:extLst>
              <a:ext uri="{FF2B5EF4-FFF2-40B4-BE49-F238E27FC236}">
                <a16:creationId xmlns:a16="http://schemas.microsoft.com/office/drawing/2014/main" id="{9A7FFDB9-36AC-48E3-AE8C-40B5F541F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55752" y1="66814" x2="55752" y2="66814"/>
                        <a14:backgroundMark x1="56195" y1="64159" x2="56195" y2="64159"/>
                        <a14:backgroundMark x1="49115" y1="69912" x2="49115" y2="69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365" y="4214097"/>
            <a:ext cx="689480" cy="68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21BCBCE-CF7B-4AB4-8D0E-7F605F2B2288}"/>
              </a:ext>
            </a:extLst>
          </p:cNvPr>
          <p:cNvSpPr/>
          <p:nvPr/>
        </p:nvSpPr>
        <p:spPr>
          <a:xfrm>
            <a:off x="4073003" y="2864946"/>
            <a:ext cx="1984844" cy="4770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3DDE5275-33BC-4471-B1C3-6904B0C1D6A5}"/>
              </a:ext>
            </a:extLst>
          </p:cNvPr>
          <p:cNvSpPr/>
          <p:nvPr/>
        </p:nvSpPr>
        <p:spPr>
          <a:xfrm>
            <a:off x="8106352" y="5880903"/>
            <a:ext cx="95012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GPT-3</a:t>
            </a:r>
            <a:endParaRPr lang="zh-CN" altLang="en-US" sz="20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D58F0ED-44D3-4CE5-BBD1-AB803321C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8464" y="814703"/>
            <a:ext cx="4709241" cy="4505622"/>
          </a:xfrm>
          <a:prstGeom prst="rect">
            <a:avLst/>
          </a:prstGeom>
        </p:spPr>
      </p:pic>
      <p:sp>
        <p:nvSpPr>
          <p:cNvPr id="109" name="矩形 108">
            <a:extLst>
              <a:ext uri="{FF2B5EF4-FFF2-40B4-BE49-F238E27FC236}">
                <a16:creationId xmlns:a16="http://schemas.microsoft.com/office/drawing/2014/main" id="{0EB435B5-1AB9-4A89-B70C-60B9D8F8270B}"/>
              </a:ext>
            </a:extLst>
          </p:cNvPr>
          <p:cNvSpPr/>
          <p:nvPr/>
        </p:nvSpPr>
        <p:spPr>
          <a:xfrm>
            <a:off x="6428440" y="1183737"/>
            <a:ext cx="1642162" cy="17338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2E1FF04-F03E-4570-A35C-F1DD7E343453}"/>
              </a:ext>
            </a:extLst>
          </p:cNvPr>
          <p:cNvSpPr/>
          <p:nvPr/>
        </p:nvSpPr>
        <p:spPr>
          <a:xfrm>
            <a:off x="8887609" y="3291824"/>
            <a:ext cx="1646355" cy="173825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F416C292-E5A2-4A33-9B97-05053BFFCD5A}"/>
              </a:ext>
            </a:extLst>
          </p:cNvPr>
          <p:cNvSpPr/>
          <p:nvPr/>
        </p:nvSpPr>
        <p:spPr>
          <a:xfrm>
            <a:off x="6430503" y="3298050"/>
            <a:ext cx="1646355" cy="17382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音频 26">
            <a:hlinkClick r:id="" action="ppaction://media"/>
            <a:extLst>
              <a:ext uri="{FF2B5EF4-FFF2-40B4-BE49-F238E27FC236}">
                <a16:creationId xmlns:a16="http://schemas.microsoft.com/office/drawing/2014/main" id="{7EAEEBA3-0600-455B-BE0B-8FCD47C886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953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195"/>
    </mc:Choice>
    <mc:Fallback xmlns="">
      <p:transition spd="slow" advTm="16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/>
      <p:bldP spid="10" grpId="1"/>
      <p:bldP spid="11" grpId="0"/>
      <p:bldP spid="11" grpId="1"/>
      <p:bldP spid="12" grpId="0"/>
      <p:bldP spid="12" grpId="1"/>
      <p:bldP spid="24" grpId="0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P spid="59" grpId="0"/>
      <p:bldP spid="59" grpId="1"/>
      <p:bldP spid="65" grpId="0"/>
      <p:bldP spid="65" grpId="1"/>
      <p:bldP spid="107" grpId="0" animBg="1"/>
      <p:bldP spid="107" grpId="1" animBg="1"/>
      <p:bldP spid="113" grpId="0"/>
      <p:bldP spid="113" grpId="1"/>
      <p:bldP spid="109" grpId="0" animBg="1"/>
      <p:bldP spid="109" grpId="1" animBg="1"/>
      <p:bldP spid="111" grpId="0" animBg="1"/>
      <p:bldP spid="111" grpId="1" animBg="1"/>
      <p:bldP spid="110" grpId="0" animBg="1"/>
      <p:bldP spid="110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AC02A5D-5A31-4A09-98A6-F1D0E08BBE43}"/>
              </a:ext>
            </a:extLst>
          </p:cNvPr>
          <p:cNvSpPr/>
          <p:nvPr/>
        </p:nvSpPr>
        <p:spPr>
          <a:xfrm>
            <a:off x="107200" y="212711"/>
            <a:ext cx="34259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Acknowledgments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81D3C2C-F263-4E74-8B69-52D7E6A8E21F}"/>
              </a:ext>
            </a:extLst>
          </p:cNvPr>
          <p:cNvSpPr/>
          <p:nvPr/>
        </p:nvSpPr>
        <p:spPr>
          <a:xfrm>
            <a:off x="438782" y="2613391"/>
            <a:ext cx="11314435" cy="20159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Dr. </a:t>
            </a:r>
            <a:r>
              <a:rPr lang="en-US" altLang="zh-CN" sz="25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Prasun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Dewan, the advisor of this program, for offering precious guidance and resources. </a:t>
            </a:r>
          </a:p>
          <a:p>
            <a:endParaRPr lang="en-US" altLang="zh-CN" sz="2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Dr. John </a:t>
            </a:r>
            <a:r>
              <a:rPr lang="en-US" altLang="zh-CN" sz="25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Majikes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the second reader of this paper, for reviewing the paper and offering constructive improvement suggestions.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07A86AE-E185-4A6B-A461-8193AFB83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7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13"/>
    </mc:Choice>
    <mc:Fallback xmlns="">
      <p:transition spd="slow" advTm="15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A7BDAEF-35BC-44F3-820A-6B8374A2915D}"/>
              </a:ext>
            </a:extLst>
          </p:cNvPr>
          <p:cNvSpPr/>
          <p:nvPr/>
        </p:nvSpPr>
        <p:spPr>
          <a:xfrm>
            <a:off x="105356" y="212711"/>
            <a:ext cx="210666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References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2D9658-E442-415C-899D-70C25D0CBD3F}"/>
              </a:ext>
            </a:extLst>
          </p:cNvPr>
          <p:cNvSpPr/>
          <p:nvPr/>
        </p:nvSpPr>
        <p:spPr>
          <a:xfrm>
            <a:off x="133982" y="797486"/>
            <a:ext cx="5962018" cy="59400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Do, J., Dynamic Tagging of Educational Forum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PostsUsing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NLP Post Embeddings, 2021.</a:t>
            </a:r>
          </a:p>
          <a:p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Li, Y., Yang, T., Srinivasan, S., Word Embedding for Understanding Natural Language: A Survey, 2018.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Devlin, J., Chang, M., Lee, K., Toutanova, K., BERT: Pre-training of Deep Bidirectional Transformers for Language Understanding, 2019.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He, P., Liu, X., Gao, J, Chen, W.,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DeBERTa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Decoding-enhanced BERT with Disentangled Attention, 2021.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He, P., Gao, J, Chen, W., DeBERTaV3: Improving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DeBERTa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using ELECTRA-Style Pre-Training with Gradient-Disentangled Embedding Sharing, 2021.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Pennington, J.,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Socher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R., Manning, C.,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GloVe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Global Vectors for Word Representation, 2014.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Liu, Y., Ott, M., Goyal, N., Du, J., Joshi, M., Chen, D., Levy, O., Lewis, M.,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Zettlemoyer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Stoyanov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V.,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RoBERTa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 Robustly Optimized BERT Pretraining Approach, 2019.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Goldberg, Y., Levy, O., word2vec Explained: deriving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Mikolov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et al.'s negative-sampling word-embedding method, 2014.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Gardner, M., Grus, J., Neumann, M.,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Tafjord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O.,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Dasigi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P., Liu, N., Peters, M, Schmitz, M.,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Zettlemoyer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AllenNLP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 Deep Semantic Natural Language Processing Platform, 2018.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Zhu, H.,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Paschalidis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I., Tahmasebi, A., Clinical Concept Extraction with Contextual Word Embedding, 2018.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Akbik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A., Bergmann, T., Blythe, D., Rasul, K.,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Schweter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Vollgraf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R., FLAIR: An Easy-to-Use Framework for State-of-the-Art NLP, 2019.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Tomas, M., Kai, C., Greg, C., Jeffrey, D., Efficient Estimation of Word Representations in Vector Space, 2013.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Tomas, M., Ilya, s., Kai, C., Greg, C., Jeffrey, D., Distributed Representations of Words and Phrases and their Compositionality, 2013.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Mnih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A., Hinton, G., Three new graphical models for statistical language modelling, 2007.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Koeman, J., Rea, W., How Does Latent Semantic Analysis Work? A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Visualisation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Approach, 2014.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Radford, A., Narasimhan, K.,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Salimans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Sutskever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I., Improving Language Understanding by Generative Pre-Training, 2018.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Wang, A.,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Pruksachatkun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Y.,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Nangia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N., Singh, A., Michael, J., Hill, F., Levy, O., Bowman, S.,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SuperGLUE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 Stickier Benchmark for General-Purpose Language Understanding Systems, 2020.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18.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Dayhoff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J., Neural network architectures: an introduction, 1990.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19.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Dhillon, A., Verma, G., Convolutional neural network: a review of models, methodologies and applications to object detection, 2020.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Olien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Bélair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J., Bifurcations, stability, and monotonicity properties of a delayed neural network model, 1997.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21.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Lipton, Z., Berkowitz, J., Elkan, C., A Critical Review of Recurrent Neural Networks for Sequence Learning, 2015.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Yu, Y., Si, X., Hu, C., Zhang, J., A Review of Recurrent Neural Networks: LSTM Cells and Network Architectures, 2019.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Hochreiter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Schmidhuber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J., Long Short-Term Memory, 1997.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31D17A0-A4F9-4AB3-93F6-813E29F6AF02}"/>
              </a:ext>
            </a:extLst>
          </p:cNvPr>
          <p:cNvSpPr/>
          <p:nvPr/>
        </p:nvSpPr>
        <p:spPr>
          <a:xfrm>
            <a:off x="6096000" y="797486"/>
            <a:ext cx="5657218" cy="57861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Floridi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Chiriatti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M., GPT-3: Its Nature, Scope, Limits, and Consequences, 2020.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Dale, R., GPT-3: What’s it good for?, 2021.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26.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Radford, A., Wu, J., Child, R., Luan, D.,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Amodei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D.,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Sutskever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I., Language Models are Unsupervised Multitask Learners, 2019.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27.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Tom B., B., Mann, B., Ryder, N., Subbiah, M., Kaplan, J.,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Dhariwal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Neelakantan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A. et al, Language models are few-shot learners, 2020.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28.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Vaswani, A.,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Shazeer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N., Parmar, N.,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Uszkoreit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J., Jones, L., Gomez, A., Kaiser, L.,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Polosukhin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I., Attention is All you Need, 2017.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29.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Rajeswaran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A., Finn, C.,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Kakade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S., Levine, S., Meta-Learning with Implicit Gradients, 2019.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Finn, C.,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Abbeel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P., Levine, S., Model-Agnostic Meta-Learning for Fast Adaptation of Deep Networks, 2017.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31.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Chen, M.,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Tworek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J., Jun, H., Yuan, Q., Pinto, H. et al, Evaluating Large Language Models Trained on Code, 2021.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32.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Vellukunnel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M., Buffum, P., Boyer, K., Forbes, J., Heckman, S., Mayer-Patel, K. et al, Deconstructing the Discussion Forum: Student Questions and Computer Science Learning, 2017.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33.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Chaturvedi, S., Goldwasser, D.,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Daumé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III, H., Predicting Instructor's Intervention in MOOC forums, 2014.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34.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Zhang, W., Sheng, Q., Lau, J., Abebe, E., Detecting Duplicate Posts in Programming QA Communities via Latent Semantics and Association Rules, 2017.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35.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Ahasanuzzaman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M.,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Asaduzzaman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M., Roy, C., Schneider, K., Mining Duplicate Questions of Stack Overflow, 2016.</a:t>
            </a:r>
          </a:p>
          <a:p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36.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Hindle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A., Barr, E., Gabel, M.,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Z.,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Devanbu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P., On the naturalness of software, 2016.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37.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Ray, B.,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Hellendoorn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V.,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Godhane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S., Tu, Z.,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Bacchelli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Devanbu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P., On the ``Naturalness" of Buggy Code, 2016.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38.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Bansal, A., Haque, S., McMillan, C., Project-Level Encoding for Neural Source Code Summarization of Subroutines, 2021.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39.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Haque, S., LeClair, A., Wu, L., McMillan, C., Improved Automatic Summarization of Subroutines via Attention to File Context, 2020.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40.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LeClair, A., Haque, S., Wu, L., McMillan, C., Improved Code Summarization via a Graph Neural Network, 2020.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41.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Ahmad, W., Chakraborty, S., Ray, B., Chang, K., A Transformer-based Approach for Source Code Summarization, 2020.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42.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Chen, T.,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Guestrin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C.,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XGBoost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A Scalable Tree Boosting System, 2016.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43.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Swain, P.,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Hauska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H., The decision tree classifier: Design and potential, 1977.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44.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Liaw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A., Wiener, M., Classiﬁcation and Regression by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randomForest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2002.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45.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Sagi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O., </a:t>
            </a:r>
            <a:r>
              <a:rPr lang="en-US" altLang="zh-CN" sz="1000" b="0" cap="none" spc="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Rokach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L., Ensemble learning: A survey, 2018.</a:t>
            </a:r>
          </a:p>
          <a:p>
            <a:r>
              <a:rPr lang="en-US" altLang="zh-CN" sz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46. </a:t>
            </a:r>
            <a:r>
              <a:rPr lang="en-US" altLang="zh-CN" sz="1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Lewis, R., An Introduction to Classification and Regression Tree (CART) Analysis, 2000.</a:t>
            </a:r>
            <a:endParaRPr lang="zh-CN" altLang="en-US" sz="1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CFF97A5-027F-49C0-BE57-627F29D7E2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1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12"/>
    </mc:Choice>
    <mc:Fallback xmlns="">
      <p:transition spd="slow" advTm="7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0F9824-BB9E-42E2-BB65-AF5E2D80E0AA}"/>
              </a:ext>
            </a:extLst>
          </p:cNvPr>
          <p:cNvSpPr/>
          <p:nvPr/>
        </p:nvSpPr>
        <p:spPr>
          <a:xfrm>
            <a:off x="489506" y="728237"/>
            <a:ext cx="459773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Example: Java Factorial Function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E6CE1D-46FC-445B-9692-FB242E49FE72}"/>
              </a:ext>
            </a:extLst>
          </p:cNvPr>
          <p:cNvSpPr/>
          <p:nvPr/>
        </p:nvSpPr>
        <p:spPr>
          <a:xfrm>
            <a:off x="489506" y="225619"/>
            <a:ext cx="18069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1A0801C-C504-485E-817A-C18650C461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44" t="14042" r="40399" b="64681"/>
          <a:stretch/>
        </p:blipFill>
        <p:spPr>
          <a:xfrm>
            <a:off x="1770499" y="3257987"/>
            <a:ext cx="8651002" cy="299611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20A2AA4-DDB4-45F9-B067-1C8F3F987BA5}"/>
              </a:ext>
            </a:extLst>
          </p:cNvPr>
          <p:cNvSpPr/>
          <p:nvPr/>
        </p:nvSpPr>
        <p:spPr>
          <a:xfrm>
            <a:off x="2804874" y="1707909"/>
            <a:ext cx="6628738" cy="12464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Assignment 1: write a factorial function in Java </a:t>
            </a:r>
          </a:p>
          <a:p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Input: 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integer n</a:t>
            </a:r>
          </a:p>
          <a:p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 integer n!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64DCA1E-C2D6-4AB2-B048-4422845F5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4"/>
    </mc:Choice>
    <mc:Fallback xmlns="">
      <p:transition spd="slow" advTm="21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2F571BB-C1AA-48FB-94D7-C5E4ECE3DF16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3BE522-1B65-4C63-98D4-4BFD4B6D8A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78" t="18136" b="37872"/>
          <a:stretch/>
        </p:blipFill>
        <p:spPr>
          <a:xfrm>
            <a:off x="0" y="2920567"/>
            <a:ext cx="12192000" cy="39374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F37D567-DDE4-4A84-8C23-44EDF01EE61D}"/>
              </a:ext>
            </a:extLst>
          </p:cNvPr>
          <p:cNvSpPr/>
          <p:nvPr/>
        </p:nvSpPr>
        <p:spPr>
          <a:xfrm>
            <a:off x="489506" y="766709"/>
            <a:ext cx="4184159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Student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nswer </a:t>
            </a:r>
            <a:r>
              <a:rPr lang="en-US" altLang="zh-CN" sz="25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US" altLang="zh-CN" sz="25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valuation</a:t>
            </a:r>
            <a:endParaRPr lang="zh-CN" altLang="en-US" sz="25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A116CB-6BAC-4BF8-9335-BCAAC0CEB84C}"/>
              </a:ext>
            </a:extLst>
          </p:cNvPr>
          <p:cNvSpPr/>
          <p:nvPr/>
        </p:nvSpPr>
        <p:spPr>
          <a:xfrm>
            <a:off x="4777509" y="5576945"/>
            <a:ext cx="503535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Endorse satisfying student’s answer</a:t>
            </a:r>
            <a:endParaRPr lang="zh-CN" altLang="en-US" sz="25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39A560-06CB-4ADD-8A07-45B0BBD0EF99}"/>
              </a:ext>
            </a:extLst>
          </p:cNvPr>
          <p:cNvSpPr/>
          <p:nvPr/>
        </p:nvSpPr>
        <p:spPr>
          <a:xfrm>
            <a:off x="4094480" y="6024816"/>
            <a:ext cx="3820160" cy="22488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39F501-1446-4924-B797-C643EE9E62F3}"/>
              </a:ext>
            </a:extLst>
          </p:cNvPr>
          <p:cNvSpPr/>
          <p:nvPr/>
        </p:nvSpPr>
        <p:spPr>
          <a:xfrm>
            <a:off x="489506" y="225619"/>
            <a:ext cx="1806905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Work</a:t>
            </a:r>
            <a:endParaRPr lang="zh-CN" altLang="en-US" sz="30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F64833-8787-48A3-BF17-02FB189C4FB2}"/>
              </a:ext>
            </a:extLst>
          </p:cNvPr>
          <p:cNvSpPr/>
          <p:nvPr/>
        </p:nvSpPr>
        <p:spPr>
          <a:xfrm>
            <a:off x="424584" y="5323827"/>
            <a:ext cx="4650633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5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Student provides a good answer</a:t>
            </a:r>
            <a:endParaRPr lang="zh-CN" altLang="en-US" sz="25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C54C477C-B665-499A-B31D-CAF743B177D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929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1"/>
    </mc:Choice>
    <mc:Fallback xmlns="">
      <p:transition spd="slow" advTm="2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  <p:bldP spid="8" grpId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4.3|5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8.2|5.7|8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3.4|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6.5|12.9|7.7|8|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9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8|8.3|6.4|11.5|7.2|2.5|9.5|5.2|7.2|11.8|29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0.9|4.4|5.1|5.8|6.7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9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2.4|3.2|6.9|4.8|3.3|6.1|6|1.3|3.4|11.8|8.1|3.2|9.4|1.8|1.9|5.6|4.5|4.7|1.9|1.9|7.4|1.7|5.6|3.7|5.6|3.7|1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8|1.5|6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5|4.4|4.4|23.8|2.7|3.4|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8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3|2.1|3.1|2.3|5.2|1.7|5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2.6|3.8|6.5|9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6.8|6.6|5.6|21.3|1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5|4.5|5.4|4.4|16|15.3|2.9|7|13.5|2.9|6.6|34.3|2.7|9.2|2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36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5.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4|7|2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6.2|4.2|10.6|7.4|12.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4|7.3|27|2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5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|9.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3.9|3.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8.2|2.8|8.8|7.1|2|7.6|6.2|2.3|7.5|7.3|9.7|7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9.4|12.2|4.7|14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4.8|5.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7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8.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5.2|6.6|3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2.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4.3|6.8|14.1|5.1|6.7|4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1|2.8|15.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2.7|3.2|16.2|3.6|8.2|4|6.1|2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23.3|8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5|6.6|4.8|4.5|4.4|14.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6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6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7.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23.4|21.3|19.9|6.1|25.6|2.1|11.3|8.4|9|1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6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0|19.1|9.2|1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2997</TotalTime>
  <Words>4254</Words>
  <Application>Microsoft Office PowerPoint</Application>
  <PresentationFormat>宽屏</PresentationFormat>
  <Paragraphs>842</Paragraphs>
  <Slides>78</Slides>
  <Notes>6</Notes>
  <HiddenSlides>0</HiddenSlides>
  <MMClips>76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83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顾 博文</dc:creator>
  <cp:lastModifiedBy>顾 博文</cp:lastModifiedBy>
  <cp:revision>27</cp:revision>
  <dcterms:created xsi:type="dcterms:W3CDTF">2022-02-27T19:16:21Z</dcterms:created>
  <dcterms:modified xsi:type="dcterms:W3CDTF">2022-03-14T19:12:42Z</dcterms:modified>
</cp:coreProperties>
</file>